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F6DB"/>
    <a:srgbClr val="70AD47"/>
    <a:srgbClr val="5B9BD5"/>
    <a:srgbClr val="E2F0D9"/>
    <a:srgbClr val="FFF2CC"/>
    <a:srgbClr val="DAE3F3"/>
    <a:srgbClr val="0E72ED"/>
    <a:srgbClr val="7EBF4F"/>
    <a:srgbClr val="BEA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4660"/>
  </p:normalViewPr>
  <p:slideViewPr>
    <p:cSldViewPr snapToGrid="0">
      <p:cViewPr>
        <p:scale>
          <a:sx n="100" d="100"/>
          <a:sy n="100" d="100"/>
        </p:scale>
        <p:origin x="120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PL 事務" userId="d677730aff4829a4" providerId="LiveId" clId="{1F0E8476-D986-421C-9379-2471383200C4}"/>
    <pc:docChg chg="undo redo custSel addSld delSld modSld">
      <pc:chgData name="CPL 事務" userId="d677730aff4829a4" providerId="LiveId" clId="{1F0E8476-D986-421C-9379-2471383200C4}" dt="2022-07-19T03:08:10.997" v="18232" actId="478"/>
      <pc:docMkLst>
        <pc:docMk/>
      </pc:docMkLst>
      <pc:sldChg chg="addSp delSp modSp mod">
        <pc:chgData name="CPL 事務" userId="d677730aff4829a4" providerId="LiveId" clId="{1F0E8476-D986-421C-9379-2471383200C4}" dt="2022-07-12T03:46:11.165" v="12506" actId="2711"/>
        <pc:sldMkLst>
          <pc:docMk/>
          <pc:sldMk cId="4254110245" sldId="256"/>
        </pc:sldMkLst>
        <pc:spChg chg="mod">
          <ac:chgData name="CPL 事務" userId="d677730aff4829a4" providerId="LiveId" clId="{1F0E8476-D986-421C-9379-2471383200C4}" dt="2022-07-12T03:44:53.099" v="12489" actId="2711"/>
          <ac:spMkLst>
            <pc:docMk/>
            <pc:sldMk cId="4254110245" sldId="256"/>
            <ac:spMk id="2" creationId="{C63169E9-6061-0850-5D22-103FC7D05D46}"/>
          </ac:spMkLst>
        </pc:spChg>
        <pc:spChg chg="mod">
          <ac:chgData name="CPL 事務" userId="d677730aff4829a4" providerId="LiveId" clId="{1F0E8476-D986-421C-9379-2471383200C4}" dt="2022-07-12T03:46:11.165" v="12506" actId="2711"/>
          <ac:spMkLst>
            <pc:docMk/>
            <pc:sldMk cId="4254110245" sldId="256"/>
            <ac:spMk id="3" creationId="{250D489D-60D6-F916-05E1-FB139076DA30}"/>
          </ac:spMkLst>
        </pc:spChg>
        <pc:spChg chg="add del mod">
          <ac:chgData name="CPL 事務" userId="d677730aff4829a4" providerId="LiveId" clId="{1F0E8476-D986-421C-9379-2471383200C4}" dt="2022-07-12T03:41:02.560" v="12286"/>
          <ac:spMkLst>
            <pc:docMk/>
            <pc:sldMk cId="4254110245" sldId="256"/>
            <ac:spMk id="7" creationId="{22A32E7F-BD35-394E-D54B-DD56874A1E09}"/>
          </ac:spMkLst>
        </pc:spChg>
        <pc:spChg chg="add mod">
          <ac:chgData name="CPL 事務" userId="d677730aff4829a4" providerId="LiveId" clId="{1F0E8476-D986-421C-9379-2471383200C4}" dt="2022-07-12T03:44:15.303" v="12485" actId="20577"/>
          <ac:spMkLst>
            <pc:docMk/>
            <pc:sldMk cId="4254110245" sldId="256"/>
            <ac:spMk id="8" creationId="{801D3D77-0EB8-247C-CBB3-0455DAC19403}"/>
          </ac:spMkLst>
        </pc:spChg>
        <pc:spChg chg="add mod">
          <ac:chgData name="CPL 事務" userId="d677730aff4829a4" providerId="LiveId" clId="{1F0E8476-D986-421C-9379-2471383200C4}" dt="2022-07-12T03:43:58.822" v="12474" actId="1076"/>
          <ac:spMkLst>
            <pc:docMk/>
            <pc:sldMk cId="4254110245" sldId="256"/>
            <ac:spMk id="9" creationId="{A68AC36E-DE54-F5D5-06D5-0FC2D043EF7D}"/>
          </ac:spMkLst>
        </pc:spChg>
        <pc:spChg chg="add del mod">
          <ac:chgData name="CPL 事務" userId="d677730aff4829a4" providerId="LiveId" clId="{1F0E8476-D986-421C-9379-2471383200C4}" dt="2022-07-12T03:42:45.410" v="12438"/>
          <ac:spMkLst>
            <pc:docMk/>
            <pc:sldMk cId="4254110245" sldId="256"/>
            <ac:spMk id="10" creationId="{0DF3941E-A6FC-6324-2F65-AB19F506129B}"/>
          </ac:spMkLst>
        </pc:spChg>
        <pc:spChg chg="add mod">
          <ac:chgData name="CPL 事務" userId="d677730aff4829a4" providerId="LiveId" clId="{1F0E8476-D986-421C-9379-2471383200C4}" dt="2022-07-12T03:43:54.455" v="12473" actId="1076"/>
          <ac:spMkLst>
            <pc:docMk/>
            <pc:sldMk cId="4254110245" sldId="256"/>
            <ac:spMk id="11" creationId="{CB94AED7-93E2-2FBC-49A0-996F926220AA}"/>
          </ac:spMkLst>
        </pc:spChg>
        <pc:picChg chg="add mod">
          <ac:chgData name="CPL 事務" userId="d677730aff4829a4" providerId="LiveId" clId="{1F0E8476-D986-421C-9379-2471383200C4}" dt="2022-07-12T03:43:33.589" v="12468" actId="1076"/>
          <ac:picMkLst>
            <pc:docMk/>
            <pc:sldMk cId="4254110245" sldId="256"/>
            <ac:picMk id="4" creationId="{C1FE6E01-CF59-1625-1F95-DDAFA2E44E82}"/>
          </ac:picMkLst>
        </pc:picChg>
        <pc:picChg chg="add mod">
          <ac:chgData name="CPL 事務" userId="d677730aff4829a4" providerId="LiveId" clId="{1F0E8476-D986-421C-9379-2471383200C4}" dt="2022-07-12T03:39:35.560" v="12239" actId="1076"/>
          <ac:picMkLst>
            <pc:docMk/>
            <pc:sldMk cId="4254110245" sldId="256"/>
            <ac:picMk id="5" creationId="{0D1FBBCE-9FB3-F690-6D02-D9E202D09CD8}"/>
          </ac:picMkLst>
        </pc:picChg>
        <pc:picChg chg="add mod">
          <ac:chgData name="CPL 事務" userId="d677730aff4829a4" providerId="LiveId" clId="{1F0E8476-D986-421C-9379-2471383200C4}" dt="2022-07-12T03:43:37.328" v="12469" actId="1076"/>
          <ac:picMkLst>
            <pc:docMk/>
            <pc:sldMk cId="4254110245" sldId="256"/>
            <ac:picMk id="6" creationId="{5FE702AE-A8E6-6FD1-04B9-A35B9CEA4EBF}"/>
          </ac:picMkLst>
        </pc:picChg>
      </pc:sldChg>
      <pc:sldChg chg="addSp delSp modSp mod setBg">
        <pc:chgData name="CPL 事務" userId="d677730aff4829a4" providerId="LiveId" clId="{1F0E8476-D986-421C-9379-2471383200C4}" dt="2022-07-19T02:30:07.273" v="16956" actId="1076"/>
        <pc:sldMkLst>
          <pc:docMk/>
          <pc:sldMk cId="3234671293" sldId="258"/>
        </pc:sldMkLst>
        <pc:spChg chg="mod">
          <ac:chgData name="CPL 事務" userId="d677730aff4829a4" providerId="LiveId" clId="{1F0E8476-D986-421C-9379-2471383200C4}" dt="2022-07-12T03:45:22.982" v="12494" actId="2711"/>
          <ac:spMkLst>
            <pc:docMk/>
            <pc:sldMk cId="3234671293" sldId="258"/>
            <ac:spMk id="2" creationId="{C318E3DD-756A-F813-F18F-7443910746AD}"/>
          </ac:spMkLst>
        </pc:spChg>
        <pc:spChg chg="mod">
          <ac:chgData name="CPL 事務" userId="d677730aff4829a4" providerId="LiveId" clId="{1F0E8476-D986-421C-9379-2471383200C4}" dt="2022-07-19T02:29:04.787" v="16945" actId="20578"/>
          <ac:spMkLst>
            <pc:docMk/>
            <pc:sldMk cId="3234671293" sldId="258"/>
            <ac:spMk id="4" creationId="{E123294A-8AAE-B95D-E5C1-6AE1A05F00D9}"/>
          </ac:spMkLst>
        </pc:spChg>
        <pc:spChg chg="mod">
          <ac:chgData name="CPL 事務" userId="d677730aff4829a4" providerId="LiveId" clId="{1F0E8476-D986-421C-9379-2471383200C4}" dt="2022-07-11T02:12:48.630" v="4455" actId="20577"/>
          <ac:spMkLst>
            <pc:docMk/>
            <pc:sldMk cId="3234671293" sldId="258"/>
            <ac:spMk id="9" creationId="{50B3A601-9627-6830-0928-C013762EEEE1}"/>
          </ac:spMkLst>
        </pc:spChg>
        <pc:picChg chg="add del mod">
          <ac:chgData name="CPL 事務" userId="d677730aff4829a4" providerId="LiveId" clId="{1F0E8476-D986-421C-9379-2471383200C4}" dt="2022-07-12T03:01:35.359" v="12041" actId="1076"/>
          <ac:picMkLst>
            <pc:docMk/>
            <pc:sldMk cId="3234671293" sldId="258"/>
            <ac:picMk id="5" creationId="{0356CC05-2B32-C8B7-AEA1-3072687887A6}"/>
          </ac:picMkLst>
        </pc:picChg>
        <pc:picChg chg="mod">
          <ac:chgData name="CPL 事務" userId="d677730aff4829a4" providerId="LiveId" clId="{1F0E8476-D986-421C-9379-2471383200C4}" dt="2022-07-19T02:30:07.273" v="16956" actId="1076"/>
          <ac:picMkLst>
            <pc:docMk/>
            <pc:sldMk cId="3234671293" sldId="258"/>
            <ac:picMk id="6" creationId="{A2D2EBC8-EA43-5E01-C579-C32B0829FD3E}"/>
          </ac:picMkLst>
        </pc:picChg>
      </pc:sldChg>
      <pc:sldChg chg="addSp delSp modSp mod setBg">
        <pc:chgData name="CPL 事務" userId="d677730aff4829a4" providerId="LiveId" clId="{1F0E8476-D986-421C-9379-2471383200C4}" dt="2022-07-19T02:29:55.484" v="16955" actId="1076"/>
        <pc:sldMkLst>
          <pc:docMk/>
          <pc:sldMk cId="910272994" sldId="259"/>
        </pc:sldMkLst>
        <pc:spChg chg="mod">
          <ac:chgData name="CPL 事務" userId="d677730aff4829a4" providerId="LiveId" clId="{1F0E8476-D986-421C-9379-2471383200C4}" dt="2022-07-12T03:45:28.361" v="12495" actId="2711"/>
          <ac:spMkLst>
            <pc:docMk/>
            <pc:sldMk cId="910272994" sldId="259"/>
            <ac:spMk id="2" creationId="{9155AE47-C48A-79BA-107F-47E91DB73714}"/>
          </ac:spMkLst>
        </pc:spChg>
        <pc:spChg chg="add del mod">
          <ac:chgData name="CPL 事務" userId="d677730aff4829a4" providerId="LiveId" clId="{1F0E8476-D986-421C-9379-2471383200C4}" dt="2022-07-12T01:04:09.296" v="6982" actId="478"/>
          <ac:spMkLst>
            <pc:docMk/>
            <pc:sldMk cId="910272994" sldId="259"/>
            <ac:spMk id="3" creationId="{C9A816D2-4802-93B5-B6C4-C8239ACF5763}"/>
          </ac:spMkLst>
        </pc:spChg>
        <pc:spChg chg="mod">
          <ac:chgData name="CPL 事務" userId="d677730aff4829a4" providerId="LiveId" clId="{1F0E8476-D986-421C-9379-2471383200C4}" dt="2022-07-19T02:28:22.461" v="16941" actId="2711"/>
          <ac:spMkLst>
            <pc:docMk/>
            <pc:sldMk cId="910272994" sldId="259"/>
            <ac:spMk id="4" creationId="{FAD6FF06-8D5A-E484-A4F9-691E52E8D61F}"/>
          </ac:spMkLst>
        </pc:spChg>
        <pc:spChg chg="add del mod">
          <ac:chgData name="CPL 事務" userId="d677730aff4829a4" providerId="LiveId" clId="{1F0E8476-D986-421C-9379-2471383200C4}" dt="2022-07-11T01:06:03.045" v="18" actId="478"/>
          <ac:spMkLst>
            <pc:docMk/>
            <pc:sldMk cId="910272994" sldId="259"/>
            <ac:spMk id="6" creationId="{25E6122A-C1DA-4989-F9DE-AFAD1B66C960}"/>
          </ac:spMkLst>
        </pc:spChg>
        <pc:spChg chg="add del mod">
          <ac:chgData name="CPL 事務" userId="d677730aff4829a4" providerId="LiveId" clId="{1F0E8476-D986-421C-9379-2471383200C4}" dt="2022-07-11T01:07:17.681" v="36" actId="478"/>
          <ac:spMkLst>
            <pc:docMk/>
            <pc:sldMk cId="910272994" sldId="259"/>
            <ac:spMk id="7" creationId="{218B4C5C-A54B-CF96-5A11-0DF2226E9A09}"/>
          </ac:spMkLst>
        </pc:spChg>
        <pc:spChg chg="add mod">
          <ac:chgData name="CPL 事務" userId="d677730aff4829a4" providerId="LiveId" clId="{1F0E8476-D986-421C-9379-2471383200C4}" dt="2022-07-19T02:29:55.484" v="16955" actId="1076"/>
          <ac:spMkLst>
            <pc:docMk/>
            <pc:sldMk cId="910272994" sldId="259"/>
            <ac:spMk id="10" creationId="{8E123EE6-3857-5B1B-026C-A01D4E21A12F}"/>
          </ac:spMkLst>
        </pc:spChg>
        <pc:spChg chg="add mod">
          <ac:chgData name="CPL 事務" userId="d677730aff4829a4" providerId="LiveId" clId="{1F0E8476-D986-421C-9379-2471383200C4}" dt="2022-07-11T01:07:14.440" v="35" actId="1076"/>
          <ac:spMkLst>
            <pc:docMk/>
            <pc:sldMk cId="910272994" sldId="259"/>
            <ac:spMk id="11" creationId="{FE526766-B5FF-7A79-418A-BD604867644D}"/>
          </ac:spMkLst>
        </pc:spChg>
        <pc:spChg chg="mod ord">
          <ac:chgData name="CPL 事務" userId="d677730aff4829a4" providerId="LiveId" clId="{1F0E8476-D986-421C-9379-2471383200C4}" dt="2022-07-19T02:29:39.079" v="16949" actId="1076"/>
          <ac:spMkLst>
            <pc:docMk/>
            <pc:sldMk cId="910272994" sldId="259"/>
            <ac:spMk id="13" creationId="{7A0A0F8B-E8B7-7CBA-35F8-0A7D1B867119}"/>
          </ac:spMkLst>
        </pc:spChg>
        <pc:spChg chg="mod">
          <ac:chgData name="CPL 事務" userId="d677730aff4829a4" providerId="LiveId" clId="{1F0E8476-D986-421C-9379-2471383200C4}" dt="2022-07-19T02:29:46.223" v="16953" actId="207"/>
          <ac:spMkLst>
            <pc:docMk/>
            <pc:sldMk cId="910272994" sldId="259"/>
            <ac:spMk id="14" creationId="{699A0224-9246-F4DA-0872-955C5F854DDD}"/>
          </ac:spMkLst>
        </pc:spChg>
        <pc:spChg chg="add del mod">
          <ac:chgData name="CPL 事務" userId="d677730aff4829a4" providerId="LiveId" clId="{1F0E8476-D986-421C-9379-2471383200C4}" dt="2022-07-11T01:56:38.832" v="3170" actId="478"/>
          <ac:spMkLst>
            <pc:docMk/>
            <pc:sldMk cId="910272994" sldId="259"/>
            <ac:spMk id="15" creationId="{098056B4-4E19-A32A-C79E-21B682EFEFA0}"/>
          </ac:spMkLst>
        </pc:spChg>
        <pc:picChg chg="add mod modCrop">
          <ac:chgData name="CPL 事務" userId="d677730aff4829a4" providerId="LiveId" clId="{1F0E8476-D986-421C-9379-2471383200C4}" dt="2022-07-12T01:21:24.224" v="8096" actId="732"/>
          <ac:picMkLst>
            <pc:docMk/>
            <pc:sldMk cId="910272994" sldId="259"/>
            <ac:picMk id="5" creationId="{A683ECE3-C04A-657B-5D71-FA4169C84A4E}"/>
          </ac:picMkLst>
        </pc:picChg>
        <pc:picChg chg="mod ord modCrop">
          <ac:chgData name="CPL 事務" userId="d677730aff4829a4" providerId="LiveId" clId="{1F0E8476-D986-421C-9379-2471383200C4}" dt="2022-07-19T02:29:43.882" v="16952" actId="1076"/>
          <ac:picMkLst>
            <pc:docMk/>
            <pc:sldMk cId="910272994" sldId="259"/>
            <ac:picMk id="12" creationId="{9F07C10D-4CB2-E045-C5CF-D8A5C29331E2}"/>
          </ac:picMkLst>
        </pc:picChg>
        <pc:picChg chg="add mod">
          <ac:chgData name="CPL 事務" userId="d677730aff4829a4" providerId="LiveId" clId="{1F0E8476-D986-421C-9379-2471383200C4}" dt="2022-07-12T03:01:41.887" v="12042"/>
          <ac:picMkLst>
            <pc:docMk/>
            <pc:sldMk cId="910272994" sldId="259"/>
            <ac:picMk id="15" creationId="{7F9E5C5D-6907-332D-FDC3-B09E4E28A83D}"/>
          </ac:picMkLst>
        </pc:picChg>
        <pc:cxnChg chg="add mod">
          <ac:chgData name="CPL 事務" userId="d677730aff4829a4" providerId="LiveId" clId="{1F0E8476-D986-421C-9379-2471383200C4}" dt="2022-07-19T02:29:39.384" v="16950" actId="14100"/>
          <ac:cxnSpMkLst>
            <pc:docMk/>
            <pc:sldMk cId="910272994" sldId="259"/>
            <ac:cxnSpMk id="9" creationId="{761106FE-9A2F-201C-DC21-E4182CF1C211}"/>
          </ac:cxnSpMkLst>
        </pc:cxnChg>
      </pc:sldChg>
      <pc:sldChg chg="addSp delSp modSp new mod setBg">
        <pc:chgData name="CPL 事務" userId="d677730aff4829a4" providerId="LiveId" clId="{1F0E8476-D986-421C-9379-2471383200C4}" dt="2022-07-19T02:30:53.536" v="16960" actId="1076"/>
        <pc:sldMkLst>
          <pc:docMk/>
          <pc:sldMk cId="3814728194" sldId="260"/>
        </pc:sldMkLst>
        <pc:spChg chg="mod">
          <ac:chgData name="CPL 事務" userId="d677730aff4829a4" providerId="LiveId" clId="{1F0E8476-D986-421C-9379-2471383200C4}" dt="2022-07-12T03:45:17.572" v="12493" actId="2711"/>
          <ac:spMkLst>
            <pc:docMk/>
            <pc:sldMk cId="3814728194" sldId="260"/>
            <ac:spMk id="2" creationId="{8FE8B437-B0AA-9D9C-42B1-F6DB716F0242}"/>
          </ac:spMkLst>
        </pc:spChg>
        <pc:spChg chg="add del">
          <ac:chgData name="CPL 事務" userId="d677730aff4829a4" providerId="LiveId" clId="{1F0E8476-D986-421C-9379-2471383200C4}" dt="2022-07-11T01:22:34.796" v="522" actId="931"/>
          <ac:spMkLst>
            <pc:docMk/>
            <pc:sldMk cId="3814728194" sldId="260"/>
            <ac:spMk id="3" creationId="{319F9CD2-26C1-BFAF-F828-2F4E2E87A644}"/>
          </ac:spMkLst>
        </pc:spChg>
        <pc:spChg chg="mod">
          <ac:chgData name="CPL 事務" userId="d677730aff4829a4" providerId="LiveId" clId="{1F0E8476-D986-421C-9379-2471383200C4}" dt="2022-07-19T02:28:22.302" v="16940" actId="2711"/>
          <ac:spMkLst>
            <pc:docMk/>
            <pc:sldMk cId="3814728194" sldId="260"/>
            <ac:spMk id="4" creationId="{1B7F0BBA-5578-11B0-54D6-3B59C49EB849}"/>
          </ac:spMkLst>
        </pc:spChg>
        <pc:spChg chg="add mod">
          <ac:chgData name="CPL 事務" userId="d677730aff4829a4" providerId="LiveId" clId="{1F0E8476-D986-421C-9379-2471383200C4}" dt="2022-07-11T01:24:48.540" v="1089" actId="1076"/>
          <ac:spMkLst>
            <pc:docMk/>
            <pc:sldMk cId="3814728194" sldId="260"/>
            <ac:spMk id="9" creationId="{7003297B-5783-084E-BBBC-700438447284}"/>
          </ac:spMkLst>
        </pc:spChg>
        <pc:spChg chg="add mod">
          <ac:chgData name="CPL 事務" userId="d677730aff4829a4" providerId="LiveId" clId="{1F0E8476-D986-421C-9379-2471383200C4}" dt="2022-07-19T02:30:53.536" v="16960" actId="1076"/>
          <ac:spMkLst>
            <pc:docMk/>
            <pc:sldMk cId="3814728194" sldId="260"/>
            <ac:spMk id="10" creationId="{69124017-EBC1-E3A5-37BC-8846E7CC5924}"/>
          </ac:spMkLst>
        </pc:spChg>
        <pc:spChg chg="add mod">
          <ac:chgData name="CPL 事務" userId="d677730aff4829a4" providerId="LiveId" clId="{1F0E8476-D986-421C-9379-2471383200C4}" dt="2022-07-19T02:30:22.857" v="16957" actId="20577"/>
          <ac:spMkLst>
            <pc:docMk/>
            <pc:sldMk cId="3814728194" sldId="260"/>
            <ac:spMk id="11" creationId="{378F5A2F-CB50-E09B-DA85-22821CFE83CC}"/>
          </ac:spMkLst>
        </pc:spChg>
        <pc:picChg chg="add del mod">
          <ac:chgData name="CPL 事務" userId="d677730aff4829a4" providerId="LiveId" clId="{1F0E8476-D986-421C-9379-2471383200C4}" dt="2022-07-11T01:22:24.611" v="521" actId="931"/>
          <ac:picMkLst>
            <pc:docMk/>
            <pc:sldMk cId="3814728194" sldId="260"/>
            <ac:picMk id="6" creationId="{9BC930E0-A334-4E8E-D124-3A4B2887A44B}"/>
          </ac:picMkLst>
        </pc:picChg>
        <pc:picChg chg="add mod modCrop">
          <ac:chgData name="CPL 事務" userId="d677730aff4829a4" providerId="LiveId" clId="{1F0E8476-D986-421C-9379-2471383200C4}" dt="2022-07-19T02:30:49.359" v="16959" actId="1076"/>
          <ac:picMkLst>
            <pc:docMk/>
            <pc:sldMk cId="3814728194" sldId="260"/>
            <ac:picMk id="8" creationId="{CCFE328B-56D8-2B0F-8755-E88F15222B36}"/>
          </ac:picMkLst>
        </pc:picChg>
        <pc:picChg chg="add mod">
          <ac:chgData name="CPL 事務" userId="d677730aff4829a4" providerId="LiveId" clId="{1F0E8476-D986-421C-9379-2471383200C4}" dt="2022-07-12T03:01:44.983" v="12043"/>
          <ac:picMkLst>
            <pc:docMk/>
            <pc:sldMk cId="3814728194" sldId="260"/>
            <ac:picMk id="12" creationId="{78FBA2D7-B29C-EE63-32C4-C8EA64BF4779}"/>
          </ac:picMkLst>
        </pc:picChg>
      </pc:sldChg>
      <pc:sldChg chg="addSp delSp modSp new add del mod setBg">
        <pc:chgData name="CPL 事務" userId="d677730aff4829a4" providerId="LiveId" clId="{1F0E8476-D986-421C-9379-2471383200C4}" dt="2022-07-19T02:45:23.961" v="17142" actId="20577"/>
        <pc:sldMkLst>
          <pc:docMk/>
          <pc:sldMk cId="3066288893" sldId="261"/>
        </pc:sldMkLst>
        <pc:spChg chg="add del">
          <ac:chgData name="CPL 事務" userId="d677730aff4829a4" providerId="LiveId" clId="{1F0E8476-D986-421C-9379-2471383200C4}" dt="2022-07-19T02:43:27.520" v="17006" actId="11529"/>
          <ac:spMkLst>
            <pc:docMk/>
            <pc:sldMk cId="3066288893" sldId="261"/>
            <ac:spMk id="2" creationId="{324AF116-3457-505B-F63F-F86690132DF5}"/>
          </ac:spMkLst>
        </pc:spChg>
        <pc:spChg chg="del mod">
          <ac:chgData name="CPL 事務" userId="d677730aff4829a4" providerId="LiveId" clId="{1F0E8476-D986-421C-9379-2471383200C4}" dt="2022-07-11T01:59:23.917" v="3249" actId="478"/>
          <ac:spMkLst>
            <pc:docMk/>
            <pc:sldMk cId="3066288893" sldId="261"/>
            <ac:spMk id="2" creationId="{8591C67E-026C-F281-360E-415F672A4387}"/>
          </ac:spMkLst>
        </pc:spChg>
        <pc:spChg chg="add mod ord">
          <ac:chgData name="CPL 事務" userId="d677730aff4829a4" providerId="LiveId" clId="{1F0E8476-D986-421C-9379-2471383200C4}" dt="2022-07-19T02:45:07.968" v="17140" actId="207"/>
          <ac:spMkLst>
            <pc:docMk/>
            <pc:sldMk cId="3066288893" sldId="261"/>
            <ac:spMk id="3" creationId="{3ADAFBF5-EFB1-1F2D-9617-64BBE12F4AA7}"/>
          </ac:spMkLst>
        </pc:spChg>
        <pc:spChg chg="add del">
          <ac:chgData name="CPL 事務" userId="d677730aff4829a4" providerId="LiveId" clId="{1F0E8476-D986-421C-9379-2471383200C4}" dt="2022-07-11T01:28:37.967" v="1275" actId="931"/>
          <ac:spMkLst>
            <pc:docMk/>
            <pc:sldMk cId="3066288893" sldId="261"/>
            <ac:spMk id="3" creationId="{559D0CFB-C840-D476-A065-DE12A8CD21C0}"/>
          </ac:spMkLst>
        </pc:spChg>
        <pc:spChg chg="mod">
          <ac:chgData name="CPL 事務" userId="d677730aff4829a4" providerId="LiveId" clId="{1F0E8476-D986-421C-9379-2471383200C4}" dt="2022-07-19T02:45:23.961" v="17142" actId="20577"/>
          <ac:spMkLst>
            <pc:docMk/>
            <pc:sldMk cId="3066288893" sldId="261"/>
            <ac:spMk id="4" creationId="{5D25624E-FAEE-0A96-C094-D86EA7A113F7}"/>
          </ac:spMkLst>
        </pc:spChg>
        <pc:spChg chg="add del mod">
          <ac:chgData name="CPL 事務" userId="d677730aff4829a4" providerId="LiveId" clId="{1F0E8476-D986-421C-9379-2471383200C4}" dt="2022-07-11T01:42:09.773" v="2110" actId="478"/>
          <ac:spMkLst>
            <pc:docMk/>
            <pc:sldMk cId="3066288893" sldId="261"/>
            <ac:spMk id="11" creationId="{40A2B762-38AD-A906-9633-53DA0965AFEE}"/>
          </ac:spMkLst>
        </pc:spChg>
        <pc:spChg chg="add del mod">
          <ac:chgData name="CPL 事務" userId="d677730aff4829a4" providerId="LiveId" clId="{1F0E8476-D986-421C-9379-2471383200C4}" dt="2022-07-11T01:42:09.150" v="2109" actId="478"/>
          <ac:spMkLst>
            <pc:docMk/>
            <pc:sldMk cId="3066288893" sldId="261"/>
            <ac:spMk id="12" creationId="{9005AE1D-63D5-AF39-EAB0-3647B35A5D98}"/>
          </ac:spMkLst>
        </pc:spChg>
        <pc:spChg chg="add del mod">
          <ac:chgData name="CPL 事務" userId="d677730aff4829a4" providerId="LiveId" clId="{1F0E8476-D986-421C-9379-2471383200C4}" dt="2022-07-11T01:46:51.079" v="2394"/>
          <ac:spMkLst>
            <pc:docMk/>
            <pc:sldMk cId="3066288893" sldId="261"/>
            <ac:spMk id="13" creationId="{CDE38E41-043D-A31A-F90E-5D1C2C9D269A}"/>
          </ac:spMkLst>
        </pc:spChg>
        <pc:spChg chg="add del mod">
          <ac:chgData name="CPL 事務" userId="d677730aff4829a4" providerId="LiveId" clId="{1F0E8476-D986-421C-9379-2471383200C4}" dt="2022-07-11T01:42:04.697" v="2103" actId="478"/>
          <ac:spMkLst>
            <pc:docMk/>
            <pc:sldMk cId="3066288893" sldId="261"/>
            <ac:spMk id="30" creationId="{42F87FF9-AE35-DE2A-2377-4EC9D9A59D3F}"/>
          </ac:spMkLst>
        </pc:spChg>
        <pc:spChg chg="add mod">
          <ac:chgData name="CPL 事務" userId="d677730aff4829a4" providerId="LiveId" clId="{1F0E8476-D986-421C-9379-2471383200C4}" dt="2022-07-19T02:31:04.873" v="16965" actId="1038"/>
          <ac:spMkLst>
            <pc:docMk/>
            <pc:sldMk cId="3066288893" sldId="261"/>
            <ac:spMk id="33" creationId="{1AA3D1F6-16BA-8DBE-E7B4-6592BD857583}"/>
          </ac:spMkLst>
        </pc:spChg>
        <pc:spChg chg="add mod">
          <ac:chgData name="CPL 事務" userId="d677730aff4829a4" providerId="LiveId" clId="{1F0E8476-D986-421C-9379-2471383200C4}" dt="2022-07-11T01:52:22.541" v="3045" actId="1582"/>
          <ac:spMkLst>
            <pc:docMk/>
            <pc:sldMk cId="3066288893" sldId="261"/>
            <ac:spMk id="43" creationId="{E33C6F8C-310E-ABF0-9609-3CD04CB617E2}"/>
          </ac:spMkLst>
        </pc:spChg>
        <pc:spChg chg="add mod">
          <ac:chgData name="CPL 事務" userId="d677730aff4829a4" providerId="LiveId" clId="{1F0E8476-D986-421C-9379-2471383200C4}" dt="2022-07-11T01:52:36.148" v="3054" actId="1038"/>
          <ac:spMkLst>
            <pc:docMk/>
            <pc:sldMk cId="3066288893" sldId="261"/>
            <ac:spMk id="44" creationId="{CFD840CD-F511-854B-D447-175A273E88DB}"/>
          </ac:spMkLst>
        </pc:spChg>
        <pc:spChg chg="add mod">
          <ac:chgData name="CPL 事務" userId="d677730aff4829a4" providerId="LiveId" clId="{1F0E8476-D986-421C-9379-2471383200C4}" dt="2022-07-12T03:45:32.685" v="12496" actId="2711"/>
          <ac:spMkLst>
            <pc:docMk/>
            <pc:sldMk cId="3066288893" sldId="261"/>
            <ac:spMk id="52" creationId="{27915AA6-28AB-B4FE-D736-3BCBCD04E9FA}"/>
          </ac:spMkLst>
        </pc:spChg>
        <pc:spChg chg="add mod">
          <ac:chgData name="CPL 事務" userId="d677730aff4829a4" providerId="LiveId" clId="{1F0E8476-D986-421C-9379-2471383200C4}" dt="2022-07-11T02:01:30.506" v="3377" actId="1076"/>
          <ac:spMkLst>
            <pc:docMk/>
            <pc:sldMk cId="3066288893" sldId="261"/>
            <ac:spMk id="55" creationId="{CE8ED92D-29B7-6634-6B63-BE96197A2DFA}"/>
          </ac:spMkLst>
        </pc:spChg>
        <pc:picChg chg="add del mod">
          <ac:chgData name="CPL 事務" userId="d677730aff4829a4" providerId="LiveId" clId="{1F0E8476-D986-421C-9379-2471383200C4}" dt="2022-07-11T01:27:29.870" v="1272" actId="931"/>
          <ac:picMkLst>
            <pc:docMk/>
            <pc:sldMk cId="3066288893" sldId="261"/>
            <ac:picMk id="6" creationId="{70686FC2-DB22-B5F7-717E-4BFFAAC744D7}"/>
          </ac:picMkLst>
        </pc:picChg>
        <pc:picChg chg="add del mod">
          <ac:chgData name="CPL 事務" userId="d677730aff4829a4" providerId="LiveId" clId="{1F0E8476-D986-421C-9379-2471383200C4}" dt="2022-07-11T01:27:39.838" v="1274" actId="931"/>
          <ac:picMkLst>
            <pc:docMk/>
            <pc:sldMk cId="3066288893" sldId="261"/>
            <ac:picMk id="8" creationId="{8800B6B7-5022-877C-ADDB-5EF277E9223B}"/>
          </ac:picMkLst>
        </pc:picChg>
        <pc:picChg chg="add del mod modCrop">
          <ac:chgData name="CPL 事務" userId="d677730aff4829a4" providerId="LiveId" clId="{1F0E8476-D986-421C-9379-2471383200C4}" dt="2022-07-12T01:22:14.800" v="8111" actId="732"/>
          <ac:picMkLst>
            <pc:docMk/>
            <pc:sldMk cId="3066288893" sldId="261"/>
            <ac:picMk id="10" creationId="{F86F5242-4526-F46A-AFCF-6BB6D5F23942}"/>
          </ac:picMkLst>
        </pc:picChg>
        <pc:picChg chg="add mod">
          <ac:chgData name="CPL 事務" userId="d677730aff4829a4" providerId="LiveId" clId="{1F0E8476-D986-421C-9379-2471383200C4}" dt="2022-07-12T03:01:54.159" v="12046"/>
          <ac:picMkLst>
            <pc:docMk/>
            <pc:sldMk cId="3066288893" sldId="261"/>
            <ac:picMk id="13" creationId="{A98B5351-3E84-BFF8-1469-7AD20BC3B17F}"/>
          </ac:picMkLst>
        </pc:picChg>
        <pc:picChg chg="add del">
          <ac:chgData name="CPL 事務" userId="d677730aff4829a4" providerId="LiveId" clId="{1F0E8476-D986-421C-9379-2471383200C4}" dt="2022-07-11T01:42:33.308" v="2114" actId="22"/>
          <ac:picMkLst>
            <pc:docMk/>
            <pc:sldMk cId="3066288893" sldId="261"/>
            <ac:picMk id="32" creationId="{9D0953A9-3618-BFAC-CE5C-848FBBCEB1A6}"/>
          </ac:picMkLst>
        </pc:picChg>
        <pc:picChg chg="add mod modCrop">
          <ac:chgData name="CPL 事務" userId="d677730aff4829a4" providerId="LiveId" clId="{1F0E8476-D986-421C-9379-2471383200C4}" dt="2022-07-12T01:22:29.288" v="8116" actId="732"/>
          <ac:picMkLst>
            <pc:docMk/>
            <pc:sldMk cId="3066288893" sldId="261"/>
            <ac:picMk id="51" creationId="{8EA0B060-72C0-9466-212D-4B67FBA29532}"/>
          </ac:picMkLst>
        </pc:picChg>
        <pc:cxnChg chg="add del mod">
          <ac:chgData name="CPL 事務" userId="d677730aff4829a4" providerId="LiveId" clId="{1F0E8476-D986-421C-9379-2471383200C4}" dt="2022-07-11T01:42:07.418" v="2107" actId="478"/>
          <ac:cxnSpMkLst>
            <pc:docMk/>
            <pc:sldMk cId="3066288893" sldId="261"/>
            <ac:cxnSpMk id="15" creationId="{FD767561-A450-023B-BFAD-F874AFB9EAA3}"/>
          </ac:cxnSpMkLst>
        </pc:cxnChg>
        <pc:cxnChg chg="add del mod">
          <ac:chgData name="CPL 事務" userId="d677730aff4829a4" providerId="LiveId" clId="{1F0E8476-D986-421C-9379-2471383200C4}" dt="2022-07-11T01:37:04.172" v="2088" actId="478"/>
          <ac:cxnSpMkLst>
            <pc:docMk/>
            <pc:sldMk cId="3066288893" sldId="261"/>
            <ac:cxnSpMk id="18" creationId="{2765FA8C-F481-3168-E30B-C604AC552AF4}"/>
          </ac:cxnSpMkLst>
        </pc:cxnChg>
        <pc:cxnChg chg="add del mod">
          <ac:chgData name="CPL 事務" userId="d677730aff4829a4" providerId="LiveId" clId="{1F0E8476-D986-421C-9379-2471383200C4}" dt="2022-07-11T01:37:39.049" v="2096" actId="478"/>
          <ac:cxnSpMkLst>
            <pc:docMk/>
            <pc:sldMk cId="3066288893" sldId="261"/>
            <ac:cxnSpMk id="23" creationId="{44CEBECC-EC12-02F1-8FD9-B1D8A6412F1E}"/>
          </ac:cxnSpMkLst>
        </pc:cxnChg>
        <pc:cxnChg chg="add del mod">
          <ac:chgData name="CPL 事務" userId="d677730aff4829a4" providerId="LiveId" clId="{1F0E8476-D986-421C-9379-2471383200C4}" dt="2022-07-11T01:42:06.534" v="2106" actId="478"/>
          <ac:cxnSpMkLst>
            <pc:docMk/>
            <pc:sldMk cId="3066288893" sldId="261"/>
            <ac:cxnSpMk id="28" creationId="{0962DA83-CCB4-7F59-053B-4AEA1ADBD6D4}"/>
          </ac:cxnSpMkLst>
        </pc:cxnChg>
        <pc:cxnChg chg="add mod">
          <ac:chgData name="CPL 事務" userId="d677730aff4829a4" providerId="LiveId" clId="{1F0E8476-D986-421C-9379-2471383200C4}" dt="2022-07-11T02:00:04.431" v="3261" actId="1582"/>
          <ac:cxnSpMkLst>
            <pc:docMk/>
            <pc:sldMk cId="3066288893" sldId="261"/>
            <ac:cxnSpMk id="35" creationId="{B2FFE969-01CC-EACD-BD94-9556CA995903}"/>
          </ac:cxnSpMkLst>
        </pc:cxnChg>
        <pc:cxnChg chg="add del mod">
          <ac:chgData name="CPL 事務" userId="d677730aff4829a4" providerId="LiveId" clId="{1F0E8476-D986-421C-9379-2471383200C4}" dt="2022-07-11T01:52:59.063" v="3059" actId="478"/>
          <ac:cxnSpMkLst>
            <pc:docMk/>
            <pc:sldMk cId="3066288893" sldId="261"/>
            <ac:cxnSpMk id="46" creationId="{F7405D71-A7DD-9507-B9C7-0CB61EC27C0B}"/>
          </ac:cxnSpMkLst>
        </pc:cxnChg>
        <pc:cxnChg chg="add mod">
          <ac:chgData name="CPL 事務" userId="d677730aff4829a4" providerId="LiveId" clId="{1F0E8476-D986-421C-9379-2471383200C4}" dt="2022-07-11T01:53:13.287" v="3062" actId="1582"/>
          <ac:cxnSpMkLst>
            <pc:docMk/>
            <pc:sldMk cId="3066288893" sldId="261"/>
            <ac:cxnSpMk id="49" creationId="{569FB09C-491D-1C32-9220-A964B6B59A7A}"/>
          </ac:cxnSpMkLst>
        </pc:cxnChg>
        <pc:cxnChg chg="add mod">
          <ac:chgData name="CPL 事務" userId="d677730aff4829a4" providerId="LiveId" clId="{1F0E8476-D986-421C-9379-2471383200C4}" dt="2022-07-11T01:59:56.425" v="3260" actId="1582"/>
          <ac:cxnSpMkLst>
            <pc:docMk/>
            <pc:sldMk cId="3066288893" sldId="261"/>
            <ac:cxnSpMk id="54" creationId="{273F7CBF-EFF7-734A-E077-056819647C88}"/>
          </ac:cxnSpMkLst>
        </pc:cxnChg>
      </pc:sldChg>
      <pc:sldChg chg="addSp delSp modSp new mod setBg">
        <pc:chgData name="CPL 事務" userId="d677730aff4829a4" providerId="LiveId" clId="{1F0E8476-D986-421C-9379-2471383200C4}" dt="2022-07-19T02:47:27.491" v="17170" actId="14100"/>
        <pc:sldMkLst>
          <pc:docMk/>
          <pc:sldMk cId="342021542" sldId="262"/>
        </pc:sldMkLst>
        <pc:spChg chg="mod">
          <ac:chgData name="CPL 事務" userId="d677730aff4829a4" providerId="LiveId" clId="{1F0E8476-D986-421C-9379-2471383200C4}" dt="2022-07-12T03:45:41.020" v="12497" actId="2711"/>
          <ac:spMkLst>
            <pc:docMk/>
            <pc:sldMk cId="342021542" sldId="262"/>
            <ac:spMk id="2" creationId="{D9E1CF20-3F40-C807-88DF-03FF0477CFA9}"/>
          </ac:spMkLst>
        </pc:spChg>
        <pc:spChg chg="add del">
          <ac:chgData name="CPL 事務" userId="d677730aff4829a4" providerId="LiveId" clId="{1F0E8476-D986-421C-9379-2471383200C4}" dt="2022-07-11T02:05:57.979" v="3606" actId="931"/>
          <ac:spMkLst>
            <pc:docMk/>
            <pc:sldMk cId="342021542" sldId="262"/>
            <ac:spMk id="3" creationId="{F77570DC-9528-6B7D-B1AA-FC70F5A29443}"/>
          </ac:spMkLst>
        </pc:spChg>
        <pc:spChg chg="mod">
          <ac:chgData name="CPL 事務" userId="d677730aff4829a4" providerId="LiveId" clId="{1F0E8476-D986-421C-9379-2471383200C4}" dt="2022-07-19T02:28:22.012" v="16938" actId="2711"/>
          <ac:spMkLst>
            <pc:docMk/>
            <pc:sldMk cId="342021542" sldId="262"/>
            <ac:spMk id="4" creationId="{76C8DFD3-F7F8-DBD0-69C1-EF0601A1566F}"/>
          </ac:spMkLst>
        </pc:spChg>
        <pc:spChg chg="add mod">
          <ac:chgData name="CPL 事務" userId="d677730aff4829a4" providerId="LiveId" clId="{1F0E8476-D986-421C-9379-2471383200C4}" dt="2022-07-11T02:09:56.420" v="4170" actId="1038"/>
          <ac:spMkLst>
            <pc:docMk/>
            <pc:sldMk cId="342021542" sldId="262"/>
            <ac:spMk id="9" creationId="{6A7DEA32-1FE6-E897-06C7-8AC828A58E52}"/>
          </ac:spMkLst>
        </pc:spChg>
        <pc:spChg chg="add mod">
          <ac:chgData name="CPL 事務" userId="d677730aff4829a4" providerId="LiveId" clId="{1F0E8476-D986-421C-9379-2471383200C4}" dt="2022-07-11T02:10:04.343" v="4173" actId="1035"/>
          <ac:spMkLst>
            <pc:docMk/>
            <pc:sldMk cId="342021542" sldId="262"/>
            <ac:spMk id="10" creationId="{7B6EF517-26EC-E182-27B9-21EFEFE70889}"/>
          </ac:spMkLst>
        </pc:spChg>
        <pc:spChg chg="add mod">
          <ac:chgData name="CPL 事務" userId="d677730aff4829a4" providerId="LiveId" clId="{1F0E8476-D986-421C-9379-2471383200C4}" dt="2022-07-19T02:45:51.690" v="17147" actId="20577"/>
          <ac:spMkLst>
            <pc:docMk/>
            <pc:sldMk cId="342021542" sldId="262"/>
            <ac:spMk id="11" creationId="{DE3A37CE-0511-71E4-2E3F-A4E8B6D9CAFC}"/>
          </ac:spMkLst>
        </pc:spChg>
        <pc:spChg chg="add mod">
          <ac:chgData name="CPL 事務" userId="d677730aff4829a4" providerId="LiveId" clId="{1F0E8476-D986-421C-9379-2471383200C4}" dt="2022-07-19T02:45:56.621" v="17148" actId="1076"/>
          <ac:spMkLst>
            <pc:docMk/>
            <pc:sldMk cId="342021542" sldId="262"/>
            <ac:spMk id="12" creationId="{22C108C2-4CFD-3976-70E8-D313F6BB6360}"/>
          </ac:spMkLst>
        </pc:spChg>
        <pc:spChg chg="add mod">
          <ac:chgData name="CPL 事務" userId="d677730aff4829a4" providerId="LiveId" clId="{1F0E8476-D986-421C-9379-2471383200C4}" dt="2022-07-11T02:14:51.150" v="4508" actId="208"/>
          <ac:spMkLst>
            <pc:docMk/>
            <pc:sldMk cId="342021542" sldId="262"/>
            <ac:spMk id="13" creationId="{D2063EF0-9B7C-F107-AD2C-BC2FDA03DDD0}"/>
          </ac:spMkLst>
        </pc:spChg>
        <pc:picChg chg="add del mod">
          <ac:chgData name="CPL 事務" userId="d677730aff4829a4" providerId="LiveId" clId="{1F0E8476-D986-421C-9379-2471383200C4}" dt="2022-07-11T02:05:53.713" v="3605" actId="931"/>
          <ac:picMkLst>
            <pc:docMk/>
            <pc:sldMk cId="342021542" sldId="262"/>
            <ac:picMk id="6" creationId="{D9C0D5C1-BAF6-0272-7468-6F2794D5BC44}"/>
          </ac:picMkLst>
        </pc:picChg>
        <pc:picChg chg="add mod">
          <ac:chgData name="CPL 事務" userId="d677730aff4829a4" providerId="LiveId" clId="{1F0E8476-D986-421C-9379-2471383200C4}" dt="2022-07-12T03:37:38.778" v="12230"/>
          <ac:picMkLst>
            <pc:docMk/>
            <pc:sldMk cId="342021542" sldId="262"/>
            <ac:picMk id="8" creationId="{2C91FA20-F2E6-11BB-DCC9-21E3F2181351}"/>
          </ac:picMkLst>
        </pc:picChg>
        <pc:picChg chg="add mod">
          <ac:chgData name="CPL 事務" userId="d677730aff4829a4" providerId="LiveId" clId="{1F0E8476-D986-421C-9379-2471383200C4}" dt="2022-07-12T03:01:55.762" v="12047"/>
          <ac:picMkLst>
            <pc:docMk/>
            <pc:sldMk cId="342021542" sldId="262"/>
            <ac:picMk id="14" creationId="{C7749E5F-4CC7-517F-C6AE-01AE5FA9A2C7}"/>
          </ac:picMkLst>
        </pc:picChg>
        <pc:cxnChg chg="add del mod">
          <ac:chgData name="CPL 事務" userId="d677730aff4829a4" providerId="LiveId" clId="{1F0E8476-D986-421C-9379-2471383200C4}" dt="2022-07-19T02:47:01.023" v="17163" actId="478"/>
          <ac:cxnSpMkLst>
            <pc:docMk/>
            <pc:sldMk cId="342021542" sldId="262"/>
            <ac:cxnSpMk id="5" creationId="{3F56F916-D66E-98BB-061B-04F4D6FD0EB9}"/>
          </ac:cxnSpMkLst>
        </pc:cxnChg>
        <pc:cxnChg chg="add del mod">
          <ac:chgData name="CPL 事務" userId="d677730aff4829a4" providerId="LiveId" clId="{1F0E8476-D986-421C-9379-2471383200C4}" dt="2022-07-19T02:47:02.643" v="17164" actId="478"/>
          <ac:cxnSpMkLst>
            <pc:docMk/>
            <pc:sldMk cId="342021542" sldId="262"/>
            <ac:cxnSpMk id="17" creationId="{73D08099-B7E2-27E4-A633-0723B0438743}"/>
          </ac:cxnSpMkLst>
        </pc:cxnChg>
        <pc:cxnChg chg="add mod">
          <ac:chgData name="CPL 事務" userId="d677730aff4829a4" providerId="LiveId" clId="{1F0E8476-D986-421C-9379-2471383200C4}" dt="2022-07-19T02:47:15.942" v="17167" actId="208"/>
          <ac:cxnSpMkLst>
            <pc:docMk/>
            <pc:sldMk cId="342021542" sldId="262"/>
            <ac:cxnSpMk id="23" creationId="{1FA0ED9C-FE50-EF59-71EF-40A57AF4A291}"/>
          </ac:cxnSpMkLst>
        </pc:cxnChg>
        <pc:cxnChg chg="add mod">
          <ac:chgData name="CPL 事務" userId="d677730aff4829a4" providerId="LiveId" clId="{1F0E8476-D986-421C-9379-2471383200C4}" dt="2022-07-19T02:47:27.491" v="17170" actId="14100"/>
          <ac:cxnSpMkLst>
            <pc:docMk/>
            <pc:sldMk cId="342021542" sldId="262"/>
            <ac:cxnSpMk id="24" creationId="{F134CF54-F0AB-1D93-F181-E5A78CFA64DE}"/>
          </ac:cxnSpMkLst>
        </pc:cxnChg>
      </pc:sldChg>
      <pc:sldChg chg="addSp delSp modSp new mod setBg">
        <pc:chgData name="CPL 事務" userId="d677730aff4829a4" providerId="LiveId" clId="{1F0E8476-D986-421C-9379-2471383200C4}" dt="2022-07-19T03:08:10.997" v="18232" actId="478"/>
        <pc:sldMkLst>
          <pc:docMk/>
          <pc:sldMk cId="478387673" sldId="263"/>
        </pc:sldMkLst>
        <pc:spChg chg="mod">
          <ac:chgData name="CPL 事務" userId="d677730aff4829a4" providerId="LiveId" clId="{1F0E8476-D986-421C-9379-2471383200C4}" dt="2022-07-12T03:45:44.376" v="12498" actId="2711"/>
          <ac:spMkLst>
            <pc:docMk/>
            <pc:sldMk cId="478387673" sldId="263"/>
            <ac:spMk id="2" creationId="{2E333EC9-C320-D1A1-3752-4FF3B49A0F1B}"/>
          </ac:spMkLst>
        </pc:spChg>
        <pc:spChg chg="add del">
          <ac:chgData name="CPL 事務" userId="d677730aff4829a4" providerId="LiveId" clId="{1F0E8476-D986-421C-9379-2471383200C4}" dt="2022-07-11T02:22:07.001" v="4779" actId="931"/>
          <ac:spMkLst>
            <pc:docMk/>
            <pc:sldMk cId="478387673" sldId="263"/>
            <ac:spMk id="3" creationId="{AB868EE6-17E4-FCA4-5244-C5D16D059E26}"/>
          </ac:spMkLst>
        </pc:spChg>
        <pc:spChg chg="mod">
          <ac:chgData name="CPL 事務" userId="d677730aff4829a4" providerId="LiveId" clId="{1F0E8476-D986-421C-9379-2471383200C4}" dt="2022-07-19T02:53:03.284" v="17689" actId="113"/>
          <ac:spMkLst>
            <pc:docMk/>
            <pc:sldMk cId="478387673" sldId="263"/>
            <ac:spMk id="4" creationId="{DD5C79FE-871D-D420-B3D9-D59EA3DF272F}"/>
          </ac:spMkLst>
        </pc:spChg>
        <pc:spChg chg="add mod">
          <ac:chgData name="CPL 事務" userId="d677730aff4829a4" providerId="LiveId" clId="{1F0E8476-D986-421C-9379-2471383200C4}" dt="2022-07-19T02:53:29.203" v="17699" actId="1035"/>
          <ac:spMkLst>
            <pc:docMk/>
            <pc:sldMk cId="478387673" sldId="263"/>
            <ac:spMk id="12" creationId="{BDE86945-744E-E0D2-504E-B156F835E143}"/>
          </ac:spMkLst>
        </pc:spChg>
        <pc:spChg chg="add mod">
          <ac:chgData name="CPL 事務" userId="d677730aff4829a4" providerId="LiveId" clId="{1F0E8476-D986-421C-9379-2471383200C4}" dt="2022-07-19T02:58:19.960" v="17755" actId="1076"/>
          <ac:spMkLst>
            <pc:docMk/>
            <pc:sldMk cId="478387673" sldId="263"/>
            <ac:spMk id="20" creationId="{15BEC417-0FBE-41DF-1EFB-99B776D3FC21}"/>
          </ac:spMkLst>
        </pc:spChg>
        <pc:spChg chg="add mod">
          <ac:chgData name="CPL 事務" userId="d677730aff4829a4" providerId="LiveId" clId="{1F0E8476-D986-421C-9379-2471383200C4}" dt="2022-07-19T03:03:32.163" v="18104" actId="1076"/>
          <ac:spMkLst>
            <pc:docMk/>
            <pc:sldMk cId="478387673" sldId="263"/>
            <ac:spMk id="23" creationId="{A5510926-26C0-0D84-50E4-3B1C29ABBAAE}"/>
          </ac:spMkLst>
        </pc:spChg>
        <pc:spChg chg="add mod">
          <ac:chgData name="CPL 事務" userId="d677730aff4829a4" providerId="LiveId" clId="{1F0E8476-D986-421C-9379-2471383200C4}" dt="2022-07-19T02:50:33.376" v="17421" actId="1076"/>
          <ac:spMkLst>
            <pc:docMk/>
            <pc:sldMk cId="478387673" sldId="263"/>
            <ac:spMk id="24" creationId="{62B2CD3F-214C-FFCE-5CA9-480CEB1A8B71}"/>
          </ac:spMkLst>
        </pc:spChg>
        <pc:spChg chg="add mod">
          <ac:chgData name="CPL 事務" userId="d677730aff4829a4" providerId="LiveId" clId="{1F0E8476-D986-421C-9379-2471383200C4}" dt="2022-07-11T02:30:30.200" v="5409" actId="1582"/>
          <ac:spMkLst>
            <pc:docMk/>
            <pc:sldMk cId="478387673" sldId="263"/>
            <ac:spMk id="25" creationId="{DCFAD44D-FC33-C6A7-14E7-E09EBA2D7E99}"/>
          </ac:spMkLst>
        </pc:spChg>
        <pc:spChg chg="add mod">
          <ac:chgData name="CPL 事務" userId="d677730aff4829a4" providerId="LiveId" clId="{1F0E8476-D986-421C-9379-2471383200C4}" dt="2022-07-11T02:30:55.023" v="5426" actId="1038"/>
          <ac:spMkLst>
            <pc:docMk/>
            <pc:sldMk cId="478387673" sldId="263"/>
            <ac:spMk id="26" creationId="{BD358C4F-A2B5-1BCB-B453-3131577C4431}"/>
          </ac:spMkLst>
        </pc:spChg>
        <pc:spChg chg="add del mod">
          <ac:chgData name="CPL 事務" userId="d677730aff4829a4" providerId="LiveId" clId="{1F0E8476-D986-421C-9379-2471383200C4}" dt="2022-07-19T03:01:51.432" v="18052"/>
          <ac:spMkLst>
            <pc:docMk/>
            <pc:sldMk cId="478387673" sldId="263"/>
            <ac:spMk id="29" creationId="{4C90E1BB-4BFD-CC78-9A4D-FEFBBF78BF4F}"/>
          </ac:spMkLst>
        </pc:spChg>
        <pc:spChg chg="add del mod">
          <ac:chgData name="CPL 事務" userId="d677730aff4829a4" providerId="LiveId" clId="{1F0E8476-D986-421C-9379-2471383200C4}" dt="2022-07-19T03:08:10.997" v="18232" actId="478"/>
          <ac:spMkLst>
            <pc:docMk/>
            <pc:sldMk cId="478387673" sldId="263"/>
            <ac:spMk id="30" creationId="{5E6AC764-65B0-5104-97F3-C0B051582E67}"/>
          </ac:spMkLst>
        </pc:spChg>
        <pc:picChg chg="add del mod modCrop">
          <ac:chgData name="CPL 事務" userId="d677730aff4829a4" providerId="LiveId" clId="{1F0E8476-D986-421C-9379-2471383200C4}" dt="2022-07-19T02:56:15.732" v="17728" actId="478"/>
          <ac:picMkLst>
            <pc:docMk/>
            <pc:sldMk cId="478387673" sldId="263"/>
            <ac:picMk id="5" creationId="{BC4FA006-6284-2AD2-7E4E-BE8A9961ACE0}"/>
          </ac:picMkLst>
        </pc:picChg>
        <pc:picChg chg="add del mod">
          <ac:chgData name="CPL 事務" userId="d677730aff4829a4" providerId="LiveId" clId="{1F0E8476-D986-421C-9379-2471383200C4}" dt="2022-07-11T02:21:17.359" v="4778" actId="931"/>
          <ac:picMkLst>
            <pc:docMk/>
            <pc:sldMk cId="478387673" sldId="263"/>
            <ac:picMk id="6" creationId="{A1149C1F-B2BD-9470-3D4E-D378DB7C3107}"/>
          </ac:picMkLst>
        </pc:picChg>
        <pc:picChg chg="add mod ord modCrop">
          <ac:chgData name="CPL 事務" userId="d677730aff4829a4" providerId="LiveId" clId="{1F0E8476-D986-421C-9379-2471383200C4}" dt="2022-07-19T02:57:54.528" v="17753" actId="1038"/>
          <ac:picMkLst>
            <pc:docMk/>
            <pc:sldMk cId="478387673" sldId="263"/>
            <ac:picMk id="7" creationId="{2268C638-BC1D-907C-C42F-578C1B6B07E4}"/>
          </ac:picMkLst>
        </pc:picChg>
        <pc:picChg chg="add mod">
          <ac:chgData name="CPL 事務" userId="d677730aff4829a4" providerId="LiveId" clId="{1F0E8476-D986-421C-9379-2471383200C4}" dt="2022-07-19T03:03:32.187" v="18105" actId="1076"/>
          <ac:picMkLst>
            <pc:docMk/>
            <pc:sldMk cId="478387673" sldId="263"/>
            <ac:picMk id="8" creationId="{1527D065-5D0E-0A24-63CB-2549C365F3A1}"/>
          </ac:picMkLst>
        </pc:picChg>
        <pc:picChg chg="add del mod">
          <ac:chgData name="CPL 事務" userId="d677730aff4829a4" providerId="LiveId" clId="{1F0E8476-D986-421C-9379-2471383200C4}" dt="2022-07-11T02:24:39.228" v="5086" actId="931"/>
          <ac:picMkLst>
            <pc:docMk/>
            <pc:sldMk cId="478387673" sldId="263"/>
            <ac:picMk id="10" creationId="{35FAA94B-4066-56CA-F3A0-40313EDA535E}"/>
          </ac:picMkLst>
        </pc:picChg>
        <pc:picChg chg="add mod">
          <ac:chgData name="CPL 事務" userId="d677730aff4829a4" providerId="LiveId" clId="{1F0E8476-D986-421C-9379-2471383200C4}" dt="2022-07-12T03:01:56.979" v="12048"/>
          <ac:picMkLst>
            <pc:docMk/>
            <pc:sldMk cId="478387673" sldId="263"/>
            <ac:picMk id="11" creationId="{2FD8E2BF-6878-A5F6-68C6-530A775E1684}"/>
          </ac:picMkLst>
        </pc:picChg>
        <pc:picChg chg="add del mod">
          <ac:chgData name="CPL 事務" userId="d677730aff4829a4" providerId="LiveId" clId="{1F0E8476-D986-421C-9379-2471383200C4}" dt="2022-07-11T02:24:52.031" v="5088" actId="931"/>
          <ac:picMkLst>
            <pc:docMk/>
            <pc:sldMk cId="478387673" sldId="263"/>
            <ac:picMk id="12" creationId="{13D380D5-362F-027F-ED78-624397DC8A81}"/>
          </ac:picMkLst>
        </pc:picChg>
        <pc:picChg chg="add del mod">
          <ac:chgData name="CPL 事務" userId="d677730aff4829a4" providerId="LiveId" clId="{1F0E8476-D986-421C-9379-2471383200C4}" dt="2022-07-11T02:26:13.879" v="5092" actId="931"/>
          <ac:picMkLst>
            <pc:docMk/>
            <pc:sldMk cId="478387673" sldId="263"/>
            <ac:picMk id="14" creationId="{69467C95-86FB-0F69-BE0B-46ED836A0E32}"/>
          </ac:picMkLst>
        </pc:picChg>
        <pc:picChg chg="add mod modCrop">
          <ac:chgData name="CPL 事務" userId="d677730aff4829a4" providerId="LiveId" clId="{1F0E8476-D986-421C-9379-2471383200C4}" dt="2022-07-19T02:59:02.409" v="17761" actId="1076"/>
          <ac:picMkLst>
            <pc:docMk/>
            <pc:sldMk cId="478387673" sldId="263"/>
            <ac:picMk id="15" creationId="{0823D5C3-3337-7641-7CC8-36232131155C}"/>
          </ac:picMkLst>
        </pc:picChg>
        <pc:picChg chg="add del mod">
          <ac:chgData name="CPL 事務" userId="d677730aff4829a4" providerId="LiveId" clId="{1F0E8476-D986-421C-9379-2471383200C4}" dt="2022-07-11T02:26:22.742" v="5094" actId="931"/>
          <ac:picMkLst>
            <pc:docMk/>
            <pc:sldMk cId="478387673" sldId="263"/>
            <ac:picMk id="16" creationId="{843CC186-02C2-68B1-B138-A802B2186726}"/>
          </ac:picMkLst>
        </pc:picChg>
        <pc:picChg chg="add mod">
          <ac:chgData name="CPL 事務" userId="d677730aff4829a4" providerId="LiveId" clId="{1F0E8476-D986-421C-9379-2471383200C4}" dt="2022-07-11T02:30:41.719" v="5414" actId="1076"/>
          <ac:picMkLst>
            <pc:docMk/>
            <pc:sldMk cId="478387673" sldId="263"/>
            <ac:picMk id="18" creationId="{37339FCC-0A1A-171E-344D-5E948A7B9D19}"/>
          </ac:picMkLst>
        </pc:picChg>
        <pc:cxnChg chg="add mod">
          <ac:chgData name="CPL 事務" userId="d677730aff4829a4" providerId="LiveId" clId="{1F0E8476-D986-421C-9379-2471383200C4}" dt="2022-07-19T02:57:43.040" v="17745" actId="14100"/>
          <ac:cxnSpMkLst>
            <pc:docMk/>
            <pc:sldMk cId="478387673" sldId="263"/>
            <ac:cxnSpMk id="10" creationId="{10080DF1-4AD3-16D8-A9A0-E3CF043B321E}"/>
          </ac:cxnSpMkLst>
        </pc:cxnChg>
        <pc:cxnChg chg="add del">
          <ac:chgData name="CPL 事務" userId="d677730aff4829a4" providerId="LiveId" clId="{1F0E8476-D986-421C-9379-2471383200C4}" dt="2022-07-11T02:27:19.396" v="5103" actId="11529"/>
          <ac:cxnSpMkLst>
            <pc:docMk/>
            <pc:sldMk cId="478387673" sldId="263"/>
            <ac:cxnSpMk id="20" creationId="{2BAE268E-D581-1C60-D4D4-D38F003476C8}"/>
          </ac:cxnSpMkLst>
        </pc:cxnChg>
        <pc:cxnChg chg="add mod">
          <ac:chgData name="CPL 事務" userId="d677730aff4829a4" providerId="LiveId" clId="{1F0E8476-D986-421C-9379-2471383200C4}" dt="2022-07-19T03:03:32.163" v="18104" actId="1076"/>
          <ac:cxnSpMkLst>
            <pc:docMk/>
            <pc:sldMk cId="478387673" sldId="263"/>
            <ac:cxnSpMk id="22" creationId="{631D2B3B-1D2E-32E1-C710-C0F3C12FB1C1}"/>
          </ac:cxnSpMkLst>
        </pc:cxnChg>
        <pc:cxnChg chg="add mod">
          <ac:chgData name="CPL 事務" userId="d677730aff4829a4" providerId="LiveId" clId="{1F0E8476-D986-421C-9379-2471383200C4}" dt="2022-07-19T03:00:25.838" v="17783" actId="14100"/>
          <ac:cxnSpMkLst>
            <pc:docMk/>
            <pc:sldMk cId="478387673" sldId="263"/>
            <ac:cxnSpMk id="27" creationId="{3ABBAF7A-BE16-8C65-AF67-D3C3E2050F63}"/>
          </ac:cxnSpMkLst>
        </pc:cxnChg>
      </pc:sldChg>
      <pc:sldChg chg="addSp delSp modSp new mod setBg">
        <pc:chgData name="CPL 事務" userId="d677730aff4829a4" providerId="LiveId" clId="{1F0E8476-D986-421C-9379-2471383200C4}" dt="2022-07-19T02:28:21.586" v="16935" actId="2711"/>
        <pc:sldMkLst>
          <pc:docMk/>
          <pc:sldMk cId="1777128760" sldId="264"/>
        </pc:sldMkLst>
        <pc:spChg chg="mod">
          <ac:chgData name="CPL 事務" userId="d677730aff4829a4" providerId="LiveId" clId="{1F0E8476-D986-421C-9379-2471383200C4}" dt="2022-07-12T03:45:46.939" v="12499" actId="2711"/>
          <ac:spMkLst>
            <pc:docMk/>
            <pc:sldMk cId="1777128760" sldId="264"/>
            <ac:spMk id="2" creationId="{CFD1B5EB-A5D9-ABA3-0ECB-C17FBA3B5C88}"/>
          </ac:spMkLst>
        </pc:spChg>
        <pc:spChg chg="del">
          <ac:chgData name="CPL 事務" userId="d677730aff4829a4" providerId="LiveId" clId="{1F0E8476-D986-421C-9379-2471383200C4}" dt="2022-07-11T04:40:25.895" v="5992" actId="931"/>
          <ac:spMkLst>
            <pc:docMk/>
            <pc:sldMk cId="1777128760" sldId="264"/>
            <ac:spMk id="3" creationId="{24A23D6F-9487-613A-E71E-2AD3F364AE07}"/>
          </ac:spMkLst>
        </pc:spChg>
        <pc:spChg chg="mod">
          <ac:chgData name="CPL 事務" userId="d677730aff4829a4" providerId="LiveId" clId="{1F0E8476-D986-421C-9379-2471383200C4}" dt="2022-07-19T02:28:21.586" v="16935" actId="2711"/>
          <ac:spMkLst>
            <pc:docMk/>
            <pc:sldMk cId="1777128760" sldId="264"/>
            <ac:spMk id="4" creationId="{53ADA45A-F383-255F-1815-0EF19B0E4E49}"/>
          </ac:spMkLst>
        </pc:spChg>
        <pc:spChg chg="add mod ord">
          <ac:chgData name="CPL 事務" userId="d677730aff4829a4" providerId="LiveId" clId="{1F0E8476-D986-421C-9379-2471383200C4}" dt="2022-07-12T01:52:16.813" v="8171" actId="1076"/>
          <ac:spMkLst>
            <pc:docMk/>
            <pc:sldMk cId="1777128760" sldId="264"/>
            <ac:spMk id="7" creationId="{FF47AE02-5770-0F6C-D421-D20ADC198703}"/>
          </ac:spMkLst>
        </pc:spChg>
        <pc:spChg chg="add mod">
          <ac:chgData name="CPL 事務" userId="d677730aff4829a4" providerId="LiveId" clId="{1F0E8476-D986-421C-9379-2471383200C4}" dt="2022-07-11T05:01:34.539" v="6302" actId="1076"/>
          <ac:spMkLst>
            <pc:docMk/>
            <pc:sldMk cId="1777128760" sldId="264"/>
            <ac:spMk id="10" creationId="{FF1FE6D4-E967-CA31-A721-254E16A7766B}"/>
          </ac:spMkLst>
        </pc:spChg>
        <pc:spChg chg="add mod">
          <ac:chgData name="CPL 事務" userId="d677730aff4829a4" providerId="LiveId" clId="{1F0E8476-D986-421C-9379-2471383200C4}" dt="2022-07-11T05:02:36.309" v="6315" actId="1076"/>
          <ac:spMkLst>
            <pc:docMk/>
            <pc:sldMk cId="1777128760" sldId="264"/>
            <ac:spMk id="11" creationId="{BB784133-9127-9803-0F0A-69C99ABEA2C9}"/>
          </ac:spMkLst>
        </pc:spChg>
        <pc:spChg chg="add mod">
          <ac:chgData name="CPL 事務" userId="d677730aff4829a4" providerId="LiveId" clId="{1F0E8476-D986-421C-9379-2471383200C4}" dt="2022-07-11T05:01:14.793" v="6295" actId="1076"/>
          <ac:spMkLst>
            <pc:docMk/>
            <pc:sldMk cId="1777128760" sldId="264"/>
            <ac:spMk id="12" creationId="{5891B1A3-5D38-7E12-D3C8-40050D6CD9F2}"/>
          </ac:spMkLst>
        </pc:spChg>
        <pc:spChg chg="add mod">
          <ac:chgData name="CPL 事務" userId="d677730aff4829a4" providerId="LiveId" clId="{1F0E8476-D986-421C-9379-2471383200C4}" dt="2022-07-12T01:52:21.562" v="8172" actId="1076"/>
          <ac:spMkLst>
            <pc:docMk/>
            <pc:sldMk cId="1777128760" sldId="264"/>
            <ac:spMk id="32" creationId="{2A5B4A04-BE6F-EA48-A2B2-9DC7304ED1E3}"/>
          </ac:spMkLst>
        </pc:spChg>
        <pc:spChg chg="add mod ord">
          <ac:chgData name="CPL 事務" userId="d677730aff4829a4" providerId="LiveId" clId="{1F0E8476-D986-421C-9379-2471383200C4}" dt="2022-07-11T05:05:09.183" v="6350" actId="1076"/>
          <ac:spMkLst>
            <pc:docMk/>
            <pc:sldMk cId="1777128760" sldId="264"/>
            <ac:spMk id="33" creationId="{DF75388F-1513-0532-F5C6-38AB2F5BD5A7}"/>
          </ac:spMkLst>
        </pc:spChg>
        <pc:spChg chg="add mod">
          <ac:chgData name="CPL 事務" userId="d677730aff4829a4" providerId="LiveId" clId="{1F0E8476-D986-421C-9379-2471383200C4}" dt="2022-07-12T01:53:02.127" v="8180" actId="1076"/>
          <ac:spMkLst>
            <pc:docMk/>
            <pc:sldMk cId="1777128760" sldId="264"/>
            <ac:spMk id="36" creationId="{11BFBA60-3F99-218A-A55D-FCD82BCF4235}"/>
          </ac:spMkLst>
        </pc:spChg>
        <pc:spChg chg="add mod">
          <ac:chgData name="CPL 事務" userId="d677730aff4829a4" providerId="LiveId" clId="{1F0E8476-D986-421C-9379-2471383200C4}" dt="2022-07-12T01:52:56.551" v="8179" actId="1076"/>
          <ac:spMkLst>
            <pc:docMk/>
            <pc:sldMk cId="1777128760" sldId="264"/>
            <ac:spMk id="37" creationId="{73C1B538-CEC9-E946-A204-0DFBBA987915}"/>
          </ac:spMkLst>
        </pc:spChg>
        <pc:spChg chg="add del mod">
          <ac:chgData name="CPL 事務" userId="d677730aff4829a4" providerId="LiveId" clId="{1F0E8476-D986-421C-9379-2471383200C4}" dt="2022-07-11T05:06:33.095" v="6471"/>
          <ac:spMkLst>
            <pc:docMk/>
            <pc:sldMk cId="1777128760" sldId="264"/>
            <ac:spMk id="38" creationId="{C57F6F2D-90A3-915F-FFF9-F429E8827486}"/>
          </ac:spMkLst>
        </pc:spChg>
        <pc:picChg chg="add mod">
          <ac:chgData name="CPL 事務" userId="d677730aff4829a4" providerId="LiveId" clId="{1F0E8476-D986-421C-9379-2471383200C4}" dt="2022-07-11T05:01:27.947" v="6300" actId="1076"/>
          <ac:picMkLst>
            <pc:docMk/>
            <pc:sldMk cId="1777128760" sldId="264"/>
            <ac:picMk id="6" creationId="{A3FBE326-441E-B8C9-39AF-28BA81C22456}"/>
          </ac:picMkLst>
        </pc:picChg>
        <pc:picChg chg="add mod">
          <ac:chgData name="CPL 事務" userId="d677730aff4829a4" providerId="LiveId" clId="{1F0E8476-D986-421C-9379-2471383200C4}" dt="2022-07-11T05:01:30.245" v="6301" actId="1076"/>
          <ac:picMkLst>
            <pc:docMk/>
            <pc:sldMk cId="1777128760" sldId="264"/>
            <ac:picMk id="9" creationId="{F4AF54CD-C15D-6B91-4F6C-78BAEA13E167}"/>
          </ac:picMkLst>
        </pc:picChg>
        <pc:picChg chg="add mod">
          <ac:chgData name="CPL 事務" userId="d677730aff4829a4" providerId="LiveId" clId="{1F0E8476-D986-421C-9379-2471383200C4}" dt="2022-07-12T03:02:28.290" v="12051" actId="27349"/>
          <ac:picMkLst>
            <pc:docMk/>
            <pc:sldMk cId="1777128760" sldId="264"/>
            <ac:picMk id="13" creationId="{33FB51BF-B501-744E-32B2-36811343FA62}"/>
          </ac:picMkLst>
        </pc:picChg>
        <pc:picChg chg="add mod modCrop">
          <ac:chgData name="CPL 事務" userId="d677730aff4829a4" providerId="LiveId" clId="{1F0E8476-D986-421C-9379-2471383200C4}" dt="2022-07-12T01:52:00.178" v="8169" actId="1076"/>
          <ac:picMkLst>
            <pc:docMk/>
            <pc:sldMk cId="1777128760" sldId="264"/>
            <ac:picMk id="23" creationId="{31FFC91F-E0E5-1F1A-1C5A-3D739B1A24AB}"/>
          </ac:picMkLst>
        </pc:picChg>
        <pc:picChg chg="add del mod">
          <ac:chgData name="CPL 事務" userId="d677730aff4829a4" providerId="LiveId" clId="{1F0E8476-D986-421C-9379-2471383200C4}" dt="2022-07-11T05:03:35.292" v="6330" actId="478"/>
          <ac:picMkLst>
            <pc:docMk/>
            <pc:sldMk cId="1777128760" sldId="264"/>
            <ac:picMk id="25" creationId="{434562E4-AB0C-2B6F-62D0-4FEAF939ACFB}"/>
          </ac:picMkLst>
        </pc:picChg>
        <pc:picChg chg="add mod">
          <ac:chgData name="CPL 事務" userId="d677730aff4829a4" providerId="LiveId" clId="{1F0E8476-D986-421C-9379-2471383200C4}" dt="2022-07-11T05:05:00.114" v="6347" actId="1076"/>
          <ac:picMkLst>
            <pc:docMk/>
            <pc:sldMk cId="1777128760" sldId="264"/>
            <ac:picMk id="35" creationId="{CC14AC77-3ACC-A946-4C16-0FAD6051FC26}"/>
          </ac:picMkLst>
        </pc:picChg>
        <pc:cxnChg chg="add del mod">
          <ac:chgData name="CPL 事務" userId="d677730aff4829a4" providerId="LiveId" clId="{1F0E8476-D986-421C-9379-2471383200C4}" dt="2022-07-11T04:58:43.646" v="6260" actId="11529"/>
          <ac:cxnSpMkLst>
            <pc:docMk/>
            <pc:sldMk cId="1777128760" sldId="264"/>
            <ac:cxnSpMk id="14" creationId="{D8796502-C1D7-7487-AD23-6A10CDAC8650}"/>
          </ac:cxnSpMkLst>
        </pc:cxnChg>
        <pc:cxnChg chg="add del mod">
          <ac:chgData name="CPL 事務" userId="d677730aff4829a4" providerId="LiveId" clId="{1F0E8476-D986-421C-9379-2471383200C4}" dt="2022-07-11T04:58:40.641" v="6255"/>
          <ac:cxnSpMkLst>
            <pc:docMk/>
            <pc:sldMk cId="1777128760" sldId="264"/>
            <ac:cxnSpMk id="16" creationId="{23E42B91-42DD-9977-89AC-71945B6160E1}"/>
          </ac:cxnSpMkLst>
        </pc:cxnChg>
        <pc:cxnChg chg="add del mod">
          <ac:chgData name="CPL 事務" userId="d677730aff4829a4" providerId="LiveId" clId="{1F0E8476-D986-421C-9379-2471383200C4}" dt="2022-07-11T05:01:10.110" v="6293" actId="478"/>
          <ac:cxnSpMkLst>
            <pc:docMk/>
            <pc:sldMk cId="1777128760" sldId="264"/>
            <ac:cxnSpMk id="18" creationId="{1A55401B-424D-2C9E-B70B-55907C3E5052}"/>
          </ac:cxnSpMkLst>
        </pc:cxnChg>
        <pc:cxnChg chg="add del mod">
          <ac:chgData name="CPL 事務" userId="d677730aff4829a4" providerId="LiveId" clId="{1F0E8476-D986-421C-9379-2471383200C4}" dt="2022-07-11T05:01:11.345" v="6294" actId="478"/>
          <ac:cxnSpMkLst>
            <pc:docMk/>
            <pc:sldMk cId="1777128760" sldId="264"/>
            <ac:cxnSpMk id="19" creationId="{968CFA4F-18D5-6E30-4DCF-DE4DE9820F29}"/>
          </ac:cxnSpMkLst>
        </pc:cxnChg>
        <pc:cxnChg chg="add mod">
          <ac:chgData name="CPL 事務" userId="d677730aff4829a4" providerId="LiveId" clId="{1F0E8476-D986-421C-9379-2471383200C4}" dt="2022-07-12T01:52:33.592" v="8175" actId="14100"/>
          <ac:cxnSpMkLst>
            <pc:docMk/>
            <pc:sldMk cId="1777128760" sldId="264"/>
            <ac:cxnSpMk id="27" creationId="{648A4090-84CD-8A98-46A0-31BF08BCF51C}"/>
          </ac:cxnSpMkLst>
        </pc:cxnChg>
        <pc:cxnChg chg="add mod ord">
          <ac:chgData name="CPL 事務" userId="d677730aff4829a4" providerId="LiveId" clId="{1F0E8476-D986-421C-9379-2471383200C4}" dt="2022-07-11T05:04:53.169" v="6346" actId="166"/>
          <ac:cxnSpMkLst>
            <pc:docMk/>
            <pc:sldMk cId="1777128760" sldId="264"/>
            <ac:cxnSpMk id="29" creationId="{C749A695-0503-C759-B396-DDD53FCEFE2D}"/>
          </ac:cxnSpMkLst>
        </pc:cxnChg>
      </pc:sldChg>
      <pc:sldChg chg="addSp delSp modSp new mod setBg">
        <pc:chgData name="CPL 事務" userId="d677730aff4829a4" providerId="LiveId" clId="{1F0E8476-D986-421C-9379-2471383200C4}" dt="2022-07-19T02:28:21.410" v="16934" actId="2711"/>
        <pc:sldMkLst>
          <pc:docMk/>
          <pc:sldMk cId="4219629328" sldId="265"/>
        </pc:sldMkLst>
        <pc:spChg chg="mod">
          <ac:chgData name="CPL 事務" userId="d677730aff4829a4" providerId="LiveId" clId="{1F0E8476-D986-421C-9379-2471383200C4}" dt="2022-07-12T03:45:50.095" v="12500" actId="2711"/>
          <ac:spMkLst>
            <pc:docMk/>
            <pc:sldMk cId="4219629328" sldId="265"/>
            <ac:spMk id="2" creationId="{6E69384F-61D9-2059-5896-07020C6EAB6A}"/>
          </ac:spMkLst>
        </pc:spChg>
        <pc:spChg chg="add del mod">
          <ac:chgData name="CPL 事務" userId="d677730aff4829a4" providerId="LiveId" clId="{1F0E8476-D986-421C-9379-2471383200C4}" dt="2022-07-11T05:07:19.216" v="6485" actId="478"/>
          <ac:spMkLst>
            <pc:docMk/>
            <pc:sldMk cId="4219629328" sldId="265"/>
            <ac:spMk id="3" creationId="{414DB3F8-F0B6-7EAF-C46A-F127738E8585}"/>
          </ac:spMkLst>
        </pc:spChg>
        <pc:spChg chg="add del mod">
          <ac:chgData name="CPL 事務" userId="d677730aff4829a4" providerId="LiveId" clId="{1F0E8476-D986-421C-9379-2471383200C4}" dt="2022-07-12T01:06:07.051" v="6993" actId="478"/>
          <ac:spMkLst>
            <pc:docMk/>
            <pc:sldMk cId="4219629328" sldId="265"/>
            <ac:spMk id="3" creationId="{6FC50812-FCFC-6148-11CF-613F27871776}"/>
          </ac:spMkLst>
        </pc:spChg>
        <pc:spChg chg="mod">
          <ac:chgData name="CPL 事務" userId="d677730aff4829a4" providerId="LiveId" clId="{1F0E8476-D986-421C-9379-2471383200C4}" dt="2022-07-19T02:28:21.410" v="16934" actId="2711"/>
          <ac:spMkLst>
            <pc:docMk/>
            <pc:sldMk cId="4219629328" sldId="265"/>
            <ac:spMk id="4" creationId="{BB78C6FD-8D7D-09B4-26DF-409E2EEB1A27}"/>
          </ac:spMkLst>
        </pc:spChg>
        <pc:spChg chg="add del">
          <ac:chgData name="CPL 事務" userId="d677730aff4829a4" providerId="LiveId" clId="{1F0E8476-D986-421C-9379-2471383200C4}" dt="2022-07-12T01:06:03.957" v="6991" actId="478"/>
          <ac:spMkLst>
            <pc:docMk/>
            <pc:sldMk cId="4219629328" sldId="265"/>
            <ac:spMk id="5" creationId="{715AF90E-046C-9B9A-44E6-DC5C3B693764}"/>
          </ac:spMkLst>
        </pc:spChg>
        <pc:spChg chg="add mod ord">
          <ac:chgData name="CPL 事務" userId="d677730aff4829a4" providerId="LiveId" clId="{1F0E8476-D986-421C-9379-2471383200C4}" dt="2022-07-12T01:55:06.007" v="8251" actId="1076"/>
          <ac:spMkLst>
            <pc:docMk/>
            <pc:sldMk cId="4219629328" sldId="265"/>
            <ac:spMk id="15" creationId="{12827A76-6642-EB0D-5E71-C5C4DDF880A9}"/>
          </ac:spMkLst>
        </pc:spChg>
        <pc:spChg chg="add mod">
          <ac:chgData name="CPL 事務" userId="d677730aff4829a4" providerId="LiveId" clId="{1F0E8476-D986-421C-9379-2471383200C4}" dt="2022-07-11T05:15:06.725" v="6957" actId="1038"/>
          <ac:spMkLst>
            <pc:docMk/>
            <pc:sldMk cId="4219629328" sldId="265"/>
            <ac:spMk id="16" creationId="{EB76B1A6-ABC6-A10C-0E58-FA0D62CC58A6}"/>
          </ac:spMkLst>
        </pc:spChg>
        <pc:spChg chg="add mod">
          <ac:chgData name="CPL 事務" userId="d677730aff4829a4" providerId="LiveId" clId="{1F0E8476-D986-421C-9379-2471383200C4}" dt="2022-07-12T01:53:48.257" v="8187" actId="14100"/>
          <ac:spMkLst>
            <pc:docMk/>
            <pc:sldMk cId="4219629328" sldId="265"/>
            <ac:spMk id="17" creationId="{1A51D881-F4C4-EC60-10E7-4914828E84A7}"/>
          </ac:spMkLst>
        </pc:spChg>
        <pc:spChg chg="add mod">
          <ac:chgData name="CPL 事務" userId="d677730aff4829a4" providerId="LiveId" clId="{1F0E8476-D986-421C-9379-2471383200C4}" dt="2022-07-11T05:15:38.358" v="6966" actId="14100"/>
          <ac:spMkLst>
            <pc:docMk/>
            <pc:sldMk cId="4219629328" sldId="265"/>
            <ac:spMk id="18" creationId="{5B6AC25A-1E0F-1380-78D6-19893BF502BF}"/>
          </ac:spMkLst>
        </pc:spChg>
        <pc:spChg chg="add mod">
          <ac:chgData name="CPL 事務" userId="d677730aff4829a4" providerId="LiveId" clId="{1F0E8476-D986-421C-9379-2471383200C4}" dt="2022-07-12T01:55:46.960" v="8270" actId="1076"/>
          <ac:spMkLst>
            <pc:docMk/>
            <pc:sldMk cId="4219629328" sldId="265"/>
            <ac:spMk id="19" creationId="{A1C155ED-E59E-E5D1-764D-BE4D087BD80F}"/>
          </ac:spMkLst>
        </pc:spChg>
        <pc:spChg chg="add mod">
          <ac:chgData name="CPL 事務" userId="d677730aff4829a4" providerId="LiveId" clId="{1F0E8476-D986-421C-9379-2471383200C4}" dt="2022-07-12T01:56:01.799" v="8281" actId="1076"/>
          <ac:spMkLst>
            <pc:docMk/>
            <pc:sldMk cId="4219629328" sldId="265"/>
            <ac:spMk id="20" creationId="{3DC1A668-8D57-E2AD-DB0F-C440305089A9}"/>
          </ac:spMkLst>
        </pc:spChg>
        <pc:picChg chg="add del mod">
          <ac:chgData name="CPL 事務" userId="d677730aff4829a4" providerId="LiveId" clId="{1F0E8476-D986-421C-9379-2471383200C4}" dt="2022-07-11T05:07:05.067" v="6479" actId="931"/>
          <ac:picMkLst>
            <pc:docMk/>
            <pc:sldMk cId="4219629328" sldId="265"/>
            <ac:picMk id="6" creationId="{6151CFE1-AD1E-787E-FF40-9E4F340B333A}"/>
          </ac:picMkLst>
        </pc:picChg>
        <pc:picChg chg="add del mod">
          <ac:chgData name="CPL 事務" userId="d677730aff4829a4" providerId="LiveId" clId="{1F0E8476-D986-421C-9379-2471383200C4}" dt="2022-07-12T01:06:57.302" v="7005" actId="931"/>
          <ac:picMkLst>
            <pc:docMk/>
            <pc:sldMk cId="4219629328" sldId="265"/>
            <ac:picMk id="7" creationId="{CB729A19-4D09-391B-FF97-CDB74F36F18E}"/>
          </ac:picMkLst>
        </pc:picChg>
        <pc:picChg chg="add del mod">
          <ac:chgData name="CPL 事務" userId="d677730aff4829a4" providerId="LiveId" clId="{1F0E8476-D986-421C-9379-2471383200C4}" dt="2022-07-11T05:07:16.674" v="6483" actId="931"/>
          <ac:picMkLst>
            <pc:docMk/>
            <pc:sldMk cId="4219629328" sldId="265"/>
            <ac:picMk id="8" creationId="{F47C4799-AC3B-6AFE-CBA7-6274A8327CD2}"/>
          </ac:picMkLst>
        </pc:picChg>
        <pc:picChg chg="add mod">
          <ac:chgData name="CPL 事務" userId="d677730aff4829a4" providerId="LiveId" clId="{1F0E8476-D986-421C-9379-2471383200C4}" dt="2022-07-12T01:54:56.336" v="8248" actId="1035"/>
          <ac:picMkLst>
            <pc:docMk/>
            <pc:sldMk cId="4219629328" sldId="265"/>
            <ac:picMk id="9" creationId="{8F8D5EE0-E17D-0570-9322-1015C639E19F}"/>
          </ac:picMkLst>
        </pc:picChg>
        <pc:picChg chg="add mod modCrop">
          <ac:chgData name="CPL 事務" userId="d677730aff4829a4" providerId="LiveId" clId="{1F0E8476-D986-421C-9379-2471383200C4}" dt="2022-07-12T01:53:36.193" v="8184" actId="14100"/>
          <ac:picMkLst>
            <pc:docMk/>
            <pc:sldMk cId="4219629328" sldId="265"/>
            <ac:picMk id="10" creationId="{D3E0DF33-061E-DCE6-2DE1-D5CB971E674A}"/>
          </ac:picMkLst>
        </pc:picChg>
        <pc:picChg chg="add mod">
          <ac:chgData name="CPL 事務" userId="d677730aff4829a4" providerId="LiveId" clId="{1F0E8476-D986-421C-9379-2471383200C4}" dt="2022-07-11T05:15:20.677" v="6960" actId="1076"/>
          <ac:picMkLst>
            <pc:docMk/>
            <pc:sldMk cId="4219629328" sldId="265"/>
            <ac:picMk id="12" creationId="{B7DBAF14-0019-FB12-5481-8B5EC76A32DA}"/>
          </ac:picMkLst>
        </pc:picChg>
        <pc:picChg chg="add del mod">
          <ac:chgData name="CPL 事務" userId="d677730aff4829a4" providerId="LiveId" clId="{1F0E8476-D986-421C-9379-2471383200C4}" dt="2022-07-12T01:53:40.966" v="8185" actId="478"/>
          <ac:picMkLst>
            <pc:docMk/>
            <pc:sldMk cId="4219629328" sldId="265"/>
            <ac:picMk id="14" creationId="{6F2B9FA5-66A4-83AA-F919-70E02A763D59}"/>
          </ac:picMkLst>
        </pc:picChg>
        <pc:picChg chg="add mod">
          <ac:chgData name="CPL 事務" userId="d677730aff4829a4" providerId="LiveId" clId="{1F0E8476-D986-421C-9379-2471383200C4}" dt="2022-07-12T03:02:31.854" v="12052"/>
          <ac:picMkLst>
            <pc:docMk/>
            <pc:sldMk cId="4219629328" sldId="265"/>
            <ac:picMk id="21" creationId="{111DE549-5C08-3CB5-52BF-026B908C5EF4}"/>
          </ac:picMkLst>
        </pc:picChg>
      </pc:sldChg>
      <pc:sldChg chg="addSp delSp modSp new mod setBg">
        <pc:chgData name="CPL 事務" userId="d677730aff4829a4" providerId="LiveId" clId="{1F0E8476-D986-421C-9379-2471383200C4}" dt="2022-07-12T03:45:52.770" v="12501" actId="2711"/>
        <pc:sldMkLst>
          <pc:docMk/>
          <pc:sldMk cId="4049112776" sldId="266"/>
        </pc:sldMkLst>
        <pc:spChg chg="mod">
          <ac:chgData name="CPL 事務" userId="d677730aff4829a4" providerId="LiveId" clId="{1F0E8476-D986-421C-9379-2471383200C4}" dt="2022-07-12T03:45:52.770" v="12501" actId="2711"/>
          <ac:spMkLst>
            <pc:docMk/>
            <pc:sldMk cId="4049112776" sldId="266"/>
            <ac:spMk id="2" creationId="{711BDC57-9257-53BB-1B1E-96F7217B65D2}"/>
          </ac:spMkLst>
        </pc:spChg>
        <pc:spChg chg="del">
          <ac:chgData name="CPL 事務" userId="d677730aff4829a4" providerId="LiveId" clId="{1F0E8476-D986-421C-9379-2471383200C4}" dt="2022-07-12T01:08:46.215" v="7020" actId="931"/>
          <ac:spMkLst>
            <pc:docMk/>
            <pc:sldMk cId="4049112776" sldId="266"/>
            <ac:spMk id="3" creationId="{A64D36C0-D7ED-FC3A-8583-5E3C0DE2A6FF}"/>
          </ac:spMkLst>
        </pc:spChg>
        <pc:spChg chg="mod">
          <ac:chgData name="CPL 事務" userId="d677730aff4829a4" providerId="LiveId" clId="{1F0E8476-D986-421C-9379-2471383200C4}" dt="2022-07-12T03:37:32.947" v="12206" actId="27636"/>
          <ac:spMkLst>
            <pc:docMk/>
            <pc:sldMk cId="4049112776" sldId="266"/>
            <ac:spMk id="4" creationId="{D4037CD4-F922-932D-791F-15D587AB279C}"/>
          </ac:spMkLst>
        </pc:spChg>
        <pc:spChg chg="add del mod">
          <ac:chgData name="CPL 事務" userId="d677730aff4829a4" providerId="LiveId" clId="{1F0E8476-D986-421C-9379-2471383200C4}" dt="2022-07-12T01:08:51.012" v="7023" actId="478"/>
          <ac:spMkLst>
            <pc:docMk/>
            <pc:sldMk cId="4049112776" sldId="266"/>
            <ac:spMk id="8" creationId="{2AFB11C3-A8C6-12D6-9335-EEB32342FAA3}"/>
          </ac:spMkLst>
        </pc:spChg>
        <pc:spChg chg="add mod">
          <ac:chgData name="CPL 事務" userId="d677730aff4829a4" providerId="LiveId" clId="{1F0E8476-D986-421C-9379-2471383200C4}" dt="2022-07-12T01:56:44.419" v="8287" actId="1076"/>
          <ac:spMkLst>
            <pc:docMk/>
            <pc:sldMk cId="4049112776" sldId="266"/>
            <ac:spMk id="19" creationId="{84BE6E77-1AB0-AA87-92AA-4F30980748EA}"/>
          </ac:spMkLst>
        </pc:spChg>
        <pc:spChg chg="add mod">
          <ac:chgData name="CPL 事務" userId="d677730aff4829a4" providerId="LiveId" clId="{1F0E8476-D986-421C-9379-2471383200C4}" dt="2022-07-12T01:58:18.116" v="8310" actId="14100"/>
          <ac:spMkLst>
            <pc:docMk/>
            <pc:sldMk cId="4049112776" sldId="266"/>
            <ac:spMk id="20" creationId="{5D8590A6-3796-2CCE-B0C4-90F512624024}"/>
          </ac:spMkLst>
        </pc:spChg>
        <pc:spChg chg="add mod">
          <ac:chgData name="CPL 事務" userId="d677730aff4829a4" providerId="LiveId" clId="{1F0E8476-D986-421C-9379-2471383200C4}" dt="2022-07-12T01:58:33.599" v="8315" actId="14100"/>
          <ac:spMkLst>
            <pc:docMk/>
            <pc:sldMk cId="4049112776" sldId="266"/>
            <ac:spMk id="21" creationId="{A90D0A68-4110-0914-8696-37B9067E4934}"/>
          </ac:spMkLst>
        </pc:spChg>
        <pc:spChg chg="add mod">
          <ac:chgData name="CPL 事務" userId="d677730aff4829a4" providerId="LiveId" clId="{1F0E8476-D986-421C-9379-2471383200C4}" dt="2022-07-12T01:58:49.392" v="8337" actId="1038"/>
          <ac:spMkLst>
            <pc:docMk/>
            <pc:sldMk cId="4049112776" sldId="266"/>
            <ac:spMk id="22" creationId="{F57629C8-0E49-E2B7-8001-9C07A342A3BA}"/>
          </ac:spMkLst>
        </pc:spChg>
        <pc:spChg chg="add mod">
          <ac:chgData name="CPL 事務" userId="d677730aff4829a4" providerId="LiveId" clId="{1F0E8476-D986-421C-9379-2471383200C4}" dt="2022-07-12T01:59:11.130" v="8342" actId="1076"/>
          <ac:spMkLst>
            <pc:docMk/>
            <pc:sldMk cId="4049112776" sldId="266"/>
            <ac:spMk id="27" creationId="{E4B07F76-88E5-8AAD-F92A-1B26DB749F90}"/>
          </ac:spMkLst>
        </pc:spChg>
        <pc:picChg chg="add del mod">
          <ac:chgData name="CPL 事務" userId="d677730aff4829a4" providerId="LiveId" clId="{1F0E8476-D986-421C-9379-2471383200C4}" dt="2022-07-12T01:08:48.575" v="7021" actId="478"/>
          <ac:picMkLst>
            <pc:docMk/>
            <pc:sldMk cId="4049112776" sldId="266"/>
            <ac:picMk id="6" creationId="{4640C8E6-0C36-ECE0-D3A3-E9EDBF025955}"/>
          </ac:picMkLst>
        </pc:picChg>
        <pc:picChg chg="add mod modCrop">
          <ac:chgData name="CPL 事務" userId="d677730aff4829a4" providerId="LiveId" clId="{1F0E8476-D986-421C-9379-2471383200C4}" dt="2022-07-12T01:56:42.260" v="8286" actId="14100"/>
          <ac:picMkLst>
            <pc:docMk/>
            <pc:sldMk cId="4049112776" sldId="266"/>
            <ac:picMk id="10" creationId="{7039E633-2121-328B-5865-F9D4EEAC3ABC}"/>
          </ac:picMkLst>
        </pc:picChg>
        <pc:picChg chg="add del mod">
          <ac:chgData name="CPL 事務" userId="d677730aff4829a4" providerId="LiveId" clId="{1F0E8476-D986-421C-9379-2471383200C4}" dt="2022-07-12T01:09:54.536" v="7041" actId="931"/>
          <ac:picMkLst>
            <pc:docMk/>
            <pc:sldMk cId="4049112776" sldId="266"/>
            <ac:picMk id="12" creationId="{39CE475F-A723-9FA0-BA34-CF31B9E698BC}"/>
          </ac:picMkLst>
        </pc:picChg>
        <pc:picChg chg="add del mod">
          <ac:chgData name="CPL 事務" userId="d677730aff4829a4" providerId="LiveId" clId="{1F0E8476-D986-421C-9379-2471383200C4}" dt="2022-07-12T01:09:54.536" v="7041" actId="931"/>
          <ac:picMkLst>
            <pc:docMk/>
            <pc:sldMk cId="4049112776" sldId="266"/>
            <ac:picMk id="14" creationId="{EAF2BDA3-1034-2660-1DA5-3DAC95E8E473}"/>
          </ac:picMkLst>
        </pc:picChg>
        <pc:picChg chg="add mod modCrop">
          <ac:chgData name="CPL 事務" userId="d677730aff4829a4" providerId="LiveId" clId="{1F0E8476-D986-421C-9379-2471383200C4}" dt="2022-07-12T01:58:07.172" v="8307" actId="1076"/>
          <ac:picMkLst>
            <pc:docMk/>
            <pc:sldMk cId="4049112776" sldId="266"/>
            <ac:picMk id="16" creationId="{DEB7D336-144E-2170-8D7B-C036F071D7A5}"/>
          </ac:picMkLst>
        </pc:picChg>
        <pc:picChg chg="add mod modCrop">
          <ac:chgData name="CPL 事務" userId="d677730aff4829a4" providerId="LiveId" clId="{1F0E8476-D986-421C-9379-2471383200C4}" dt="2022-07-12T01:58:37.222" v="8317" actId="1076"/>
          <ac:picMkLst>
            <pc:docMk/>
            <pc:sldMk cId="4049112776" sldId="266"/>
            <ac:picMk id="18" creationId="{CC057368-2E14-A19D-6ABE-DED2DE1A7C01}"/>
          </ac:picMkLst>
        </pc:picChg>
        <pc:picChg chg="add mod">
          <ac:chgData name="CPL 事務" userId="d677730aff4829a4" providerId="LiveId" clId="{1F0E8476-D986-421C-9379-2471383200C4}" dt="2022-07-12T03:02:33.490" v="12053"/>
          <ac:picMkLst>
            <pc:docMk/>
            <pc:sldMk cId="4049112776" sldId="266"/>
            <ac:picMk id="31" creationId="{76EA67B6-D6A5-4C6C-5903-4C8852E5B74D}"/>
          </ac:picMkLst>
        </pc:picChg>
        <pc:cxnChg chg="add mod">
          <ac:chgData name="CPL 事務" userId="d677730aff4829a4" providerId="LiveId" clId="{1F0E8476-D986-421C-9379-2471383200C4}" dt="2022-07-12T01:58:22.812" v="8311" actId="14100"/>
          <ac:cxnSpMkLst>
            <pc:docMk/>
            <pc:sldMk cId="4049112776" sldId="266"/>
            <ac:cxnSpMk id="24" creationId="{A866A249-8D5A-2FCA-7626-AB44BBF68DB9}"/>
          </ac:cxnSpMkLst>
        </pc:cxnChg>
        <pc:cxnChg chg="add mod">
          <ac:chgData name="CPL 事務" userId="d677730aff4829a4" providerId="LiveId" clId="{1F0E8476-D986-421C-9379-2471383200C4}" dt="2022-07-12T01:59:04.878" v="8341" actId="1076"/>
          <ac:cxnSpMkLst>
            <pc:docMk/>
            <pc:sldMk cId="4049112776" sldId="266"/>
            <ac:cxnSpMk id="26" creationId="{B30C8D9E-FF24-8228-24AE-D445AD76415C}"/>
          </ac:cxnSpMkLst>
        </pc:cxnChg>
      </pc:sldChg>
      <pc:sldChg chg="addSp delSp modSp new mod setBg">
        <pc:chgData name="CPL 事務" userId="d677730aff4829a4" providerId="LiveId" clId="{1F0E8476-D986-421C-9379-2471383200C4}" dt="2022-07-12T03:45:55.794" v="12502" actId="2711"/>
        <pc:sldMkLst>
          <pc:docMk/>
          <pc:sldMk cId="2697406033" sldId="267"/>
        </pc:sldMkLst>
        <pc:spChg chg="mod">
          <ac:chgData name="CPL 事務" userId="d677730aff4829a4" providerId="LiveId" clId="{1F0E8476-D986-421C-9379-2471383200C4}" dt="2022-07-12T03:45:55.794" v="12502" actId="2711"/>
          <ac:spMkLst>
            <pc:docMk/>
            <pc:sldMk cId="2697406033" sldId="267"/>
            <ac:spMk id="2" creationId="{18A765A0-71D2-8B30-F278-275CAF7785D2}"/>
          </ac:spMkLst>
        </pc:spChg>
        <pc:spChg chg="add del">
          <ac:chgData name="CPL 事務" userId="d677730aff4829a4" providerId="LiveId" clId="{1F0E8476-D986-421C-9379-2471383200C4}" dt="2022-07-12T01:20:57.581" v="8091" actId="478"/>
          <ac:spMkLst>
            <pc:docMk/>
            <pc:sldMk cId="2697406033" sldId="267"/>
            <ac:spMk id="3" creationId="{6E59E706-62E9-4C0D-1B04-2DF69218D453}"/>
          </ac:spMkLst>
        </pc:spChg>
        <pc:spChg chg="mod">
          <ac:chgData name="CPL 事務" userId="d677730aff4829a4" providerId="LiveId" clId="{1F0E8476-D986-421C-9379-2471383200C4}" dt="2022-07-12T03:37:36.018" v="12224" actId="27636"/>
          <ac:spMkLst>
            <pc:docMk/>
            <pc:sldMk cId="2697406033" sldId="267"/>
            <ac:spMk id="4" creationId="{D4172405-8882-CDBC-9A78-352EDE66DECC}"/>
          </ac:spMkLst>
        </pc:spChg>
        <pc:spChg chg="add mod">
          <ac:chgData name="CPL 事務" userId="d677730aff4829a4" providerId="LiveId" clId="{1F0E8476-D986-421C-9379-2471383200C4}" dt="2022-07-12T02:03:25.472" v="8440" actId="1037"/>
          <ac:spMkLst>
            <pc:docMk/>
            <pc:sldMk cId="2697406033" sldId="267"/>
            <ac:spMk id="19" creationId="{4AE7F892-2B0B-1494-AE78-3093A5554E1D}"/>
          </ac:spMkLst>
        </pc:spChg>
        <pc:spChg chg="add mod">
          <ac:chgData name="CPL 事務" userId="d677730aff4829a4" providerId="LiveId" clId="{1F0E8476-D986-421C-9379-2471383200C4}" dt="2022-07-12T02:03:54.933" v="8449" actId="1035"/>
          <ac:spMkLst>
            <pc:docMk/>
            <pc:sldMk cId="2697406033" sldId="267"/>
            <ac:spMk id="20" creationId="{71C7377D-C8EB-B8EB-B3DF-4435862FC48E}"/>
          </ac:spMkLst>
        </pc:spChg>
        <pc:spChg chg="add mod">
          <ac:chgData name="CPL 事務" userId="d677730aff4829a4" providerId="LiveId" clId="{1F0E8476-D986-421C-9379-2471383200C4}" dt="2022-07-12T02:04:17.332" v="8465" actId="1037"/>
          <ac:spMkLst>
            <pc:docMk/>
            <pc:sldMk cId="2697406033" sldId="267"/>
            <ac:spMk id="21" creationId="{F56CBF13-45B9-7471-4A7B-B658D1CD310A}"/>
          </ac:spMkLst>
        </pc:spChg>
        <pc:spChg chg="add mod">
          <ac:chgData name="CPL 事務" userId="d677730aff4829a4" providerId="LiveId" clId="{1F0E8476-D986-421C-9379-2471383200C4}" dt="2022-07-12T02:05:00.045" v="8472" actId="14100"/>
          <ac:spMkLst>
            <pc:docMk/>
            <pc:sldMk cId="2697406033" sldId="267"/>
            <ac:spMk id="24" creationId="{8E0882F6-7BCE-C72F-8B28-3598912679AE}"/>
          </ac:spMkLst>
        </pc:spChg>
        <pc:spChg chg="add del mod">
          <ac:chgData name="CPL 事務" userId="d677730aff4829a4" providerId="LiveId" clId="{1F0E8476-D986-421C-9379-2471383200C4}" dt="2022-07-12T02:06:32.576" v="8629"/>
          <ac:spMkLst>
            <pc:docMk/>
            <pc:sldMk cId="2697406033" sldId="267"/>
            <ac:spMk id="30" creationId="{668838B6-98A7-F927-E021-021C21010D19}"/>
          </ac:spMkLst>
        </pc:spChg>
        <pc:spChg chg="add mod">
          <ac:chgData name="CPL 事務" userId="d677730aff4829a4" providerId="LiveId" clId="{1F0E8476-D986-421C-9379-2471383200C4}" dt="2022-07-12T02:06:59.501" v="8643" actId="207"/>
          <ac:spMkLst>
            <pc:docMk/>
            <pc:sldMk cId="2697406033" sldId="267"/>
            <ac:spMk id="31" creationId="{5224DAB4-3AA1-06C6-4D31-33FECD9C7A39}"/>
          </ac:spMkLst>
        </pc:spChg>
        <pc:spChg chg="add mod">
          <ac:chgData name="CPL 事務" userId="d677730aff4829a4" providerId="LiveId" clId="{1F0E8476-D986-421C-9379-2471383200C4}" dt="2022-07-12T02:08:43.361" v="8903" actId="1076"/>
          <ac:spMkLst>
            <pc:docMk/>
            <pc:sldMk cId="2697406033" sldId="267"/>
            <ac:spMk id="32" creationId="{FE86ECCE-2902-7A68-EEB5-25873C2E804D}"/>
          </ac:spMkLst>
        </pc:spChg>
        <pc:picChg chg="add del mod">
          <ac:chgData name="CPL 事務" userId="d677730aff4829a4" providerId="LiveId" clId="{1F0E8476-D986-421C-9379-2471383200C4}" dt="2022-07-12T01:20:45.602" v="8088" actId="931"/>
          <ac:picMkLst>
            <pc:docMk/>
            <pc:sldMk cId="2697406033" sldId="267"/>
            <ac:picMk id="6" creationId="{69E95C1F-4174-2314-0A7A-ADA50EFA1961}"/>
          </ac:picMkLst>
        </pc:picChg>
        <pc:picChg chg="add del mod">
          <ac:chgData name="CPL 事務" userId="d677730aff4829a4" providerId="LiveId" clId="{1F0E8476-D986-421C-9379-2471383200C4}" dt="2022-07-12T01:20:52.338" v="8090" actId="931"/>
          <ac:picMkLst>
            <pc:docMk/>
            <pc:sldMk cId="2697406033" sldId="267"/>
            <ac:picMk id="8" creationId="{66D0BFB9-113C-0EE5-19E9-A13A2B0A69A3}"/>
          </ac:picMkLst>
        </pc:picChg>
        <pc:picChg chg="add del mod modCrop">
          <ac:chgData name="CPL 事務" userId="d677730aff4829a4" providerId="LiveId" clId="{1F0E8476-D986-421C-9379-2471383200C4}" dt="2022-07-12T01:59:35.110" v="8344" actId="478"/>
          <ac:picMkLst>
            <pc:docMk/>
            <pc:sldMk cId="2697406033" sldId="267"/>
            <ac:picMk id="10" creationId="{9A0771E0-2830-78A8-C1C6-2324D074B86D}"/>
          </ac:picMkLst>
        </pc:picChg>
        <pc:picChg chg="add mod">
          <ac:chgData name="CPL 事務" userId="d677730aff4829a4" providerId="LiveId" clId="{1F0E8476-D986-421C-9379-2471383200C4}" dt="2022-07-12T02:03:14.315" v="8432" actId="1076"/>
          <ac:picMkLst>
            <pc:docMk/>
            <pc:sldMk cId="2697406033" sldId="267"/>
            <ac:picMk id="12" creationId="{F61E2FB5-FF89-3335-626C-2AA7962AA408}"/>
          </ac:picMkLst>
        </pc:picChg>
        <pc:picChg chg="add del mod">
          <ac:chgData name="CPL 事務" userId="d677730aff4829a4" providerId="LiveId" clId="{1F0E8476-D986-421C-9379-2471383200C4}" dt="2022-07-12T02:01:31.760" v="8402" actId="478"/>
          <ac:picMkLst>
            <pc:docMk/>
            <pc:sldMk cId="2697406033" sldId="267"/>
            <ac:picMk id="14" creationId="{DC262BE2-C271-4253-1872-FA1313303E19}"/>
          </ac:picMkLst>
        </pc:picChg>
        <pc:picChg chg="add mod modCrop">
          <ac:chgData name="CPL 事務" userId="d677730aff4829a4" providerId="LiveId" clId="{1F0E8476-D986-421C-9379-2471383200C4}" dt="2022-07-12T02:03:57.277" v="8451" actId="1076"/>
          <ac:picMkLst>
            <pc:docMk/>
            <pc:sldMk cId="2697406033" sldId="267"/>
            <ac:picMk id="16" creationId="{42F709A2-7FA4-F862-3142-6CAD35351E23}"/>
          </ac:picMkLst>
        </pc:picChg>
        <pc:picChg chg="add mod modCrop">
          <ac:chgData name="CPL 事務" userId="d677730aff4829a4" providerId="LiveId" clId="{1F0E8476-D986-421C-9379-2471383200C4}" dt="2022-07-12T02:05:20.425" v="8478" actId="1076"/>
          <ac:picMkLst>
            <pc:docMk/>
            <pc:sldMk cId="2697406033" sldId="267"/>
            <ac:picMk id="18" creationId="{00024751-01A9-11D6-4042-0ED7E61CF239}"/>
          </ac:picMkLst>
        </pc:picChg>
        <pc:picChg chg="add mod">
          <ac:chgData name="CPL 事務" userId="d677730aff4829a4" providerId="LiveId" clId="{1F0E8476-D986-421C-9379-2471383200C4}" dt="2022-07-12T03:02:36.020" v="12055"/>
          <ac:picMkLst>
            <pc:docMk/>
            <pc:sldMk cId="2697406033" sldId="267"/>
            <ac:picMk id="33" creationId="{C916059A-205D-21E9-EDB6-7F3360266213}"/>
          </ac:picMkLst>
        </pc:picChg>
        <pc:picChg chg="add del mod">
          <ac:chgData name="CPL 事務" userId="d677730aff4829a4" providerId="LiveId" clId="{1F0E8476-D986-421C-9379-2471383200C4}" dt="2022-07-12T03:03:28.107" v="12058" actId="478"/>
          <ac:picMkLst>
            <pc:docMk/>
            <pc:sldMk cId="2697406033" sldId="267"/>
            <ac:picMk id="35" creationId="{070E0CB0-94F0-2BDB-9576-D2C6992B5486}"/>
          </ac:picMkLst>
        </pc:picChg>
        <pc:cxnChg chg="add mod">
          <ac:chgData name="CPL 事務" userId="d677730aff4829a4" providerId="LiveId" clId="{1F0E8476-D986-421C-9379-2471383200C4}" dt="2022-07-12T02:04:43.050" v="8469" actId="1582"/>
          <ac:cxnSpMkLst>
            <pc:docMk/>
            <pc:sldMk cId="2697406033" sldId="267"/>
            <ac:cxnSpMk id="23" creationId="{EEA836E4-7FEA-40F9-4889-9A71B23E8616}"/>
          </ac:cxnSpMkLst>
        </pc:cxnChg>
        <pc:cxnChg chg="add mod">
          <ac:chgData name="CPL 事務" userId="d677730aff4829a4" providerId="LiveId" clId="{1F0E8476-D986-421C-9379-2471383200C4}" dt="2022-07-12T02:05:37.010" v="8482" actId="14100"/>
          <ac:cxnSpMkLst>
            <pc:docMk/>
            <pc:sldMk cId="2697406033" sldId="267"/>
            <ac:cxnSpMk id="26" creationId="{3F9D099C-D616-D4B7-2D7A-4B30A1C82AE6}"/>
          </ac:cxnSpMkLst>
        </pc:cxnChg>
      </pc:sldChg>
      <pc:sldChg chg="addSp delSp modSp new mod setBg">
        <pc:chgData name="CPL 事務" userId="d677730aff4829a4" providerId="LiveId" clId="{1F0E8476-D986-421C-9379-2471383200C4}" dt="2022-07-12T03:45:59.656" v="12503" actId="2711"/>
        <pc:sldMkLst>
          <pc:docMk/>
          <pc:sldMk cId="4055033588" sldId="268"/>
        </pc:sldMkLst>
        <pc:spChg chg="mod">
          <ac:chgData name="CPL 事務" userId="d677730aff4829a4" providerId="LiveId" clId="{1F0E8476-D986-421C-9379-2471383200C4}" dt="2022-07-12T03:45:59.656" v="12503" actId="2711"/>
          <ac:spMkLst>
            <pc:docMk/>
            <pc:sldMk cId="4055033588" sldId="268"/>
            <ac:spMk id="2" creationId="{5FBFFEAF-2261-4E06-917A-40226058040E}"/>
          </ac:spMkLst>
        </pc:spChg>
        <pc:spChg chg="del mod">
          <ac:chgData name="CPL 事務" userId="d677730aff4829a4" providerId="LiveId" clId="{1F0E8476-D986-421C-9379-2471383200C4}" dt="2022-07-12T02:09:09.931" v="8907" actId="478"/>
          <ac:spMkLst>
            <pc:docMk/>
            <pc:sldMk cId="4055033588" sldId="268"/>
            <ac:spMk id="3" creationId="{15E50CB8-7D9B-6D46-B9AF-2C0FBD300C2A}"/>
          </ac:spMkLst>
        </pc:spChg>
        <pc:spChg chg="mod">
          <ac:chgData name="CPL 事務" userId="d677730aff4829a4" providerId="LiveId" clId="{1F0E8476-D986-421C-9379-2471383200C4}" dt="2022-07-12T03:37:32.978" v="12210" actId="27636"/>
          <ac:spMkLst>
            <pc:docMk/>
            <pc:sldMk cId="4055033588" sldId="268"/>
            <ac:spMk id="4" creationId="{35E629BC-786E-1C51-9924-BD848CEC55DC}"/>
          </ac:spMkLst>
        </pc:spChg>
        <pc:spChg chg="add mod">
          <ac:chgData name="CPL 事務" userId="d677730aff4829a4" providerId="LiveId" clId="{1F0E8476-D986-421C-9379-2471383200C4}" dt="2022-07-12T02:16:34.068" v="9283" actId="1076"/>
          <ac:spMkLst>
            <pc:docMk/>
            <pc:sldMk cId="4055033588" sldId="268"/>
            <ac:spMk id="9" creationId="{5D46CA5C-97CC-B5E9-0330-76587334E8E4}"/>
          </ac:spMkLst>
        </pc:spChg>
        <pc:spChg chg="add mod">
          <ac:chgData name="CPL 事務" userId="d677730aff4829a4" providerId="LiveId" clId="{1F0E8476-D986-421C-9379-2471383200C4}" dt="2022-07-12T02:16:43.588" v="9284" actId="1076"/>
          <ac:spMkLst>
            <pc:docMk/>
            <pc:sldMk cId="4055033588" sldId="268"/>
            <ac:spMk id="10" creationId="{59D69440-64A3-56AE-D55E-BEA6B417F5A6}"/>
          </ac:spMkLst>
        </pc:spChg>
        <pc:spChg chg="add mod">
          <ac:chgData name="CPL 事務" userId="d677730aff4829a4" providerId="LiveId" clId="{1F0E8476-D986-421C-9379-2471383200C4}" dt="2022-07-12T02:18:36.789" v="9507" actId="1035"/>
          <ac:spMkLst>
            <pc:docMk/>
            <pc:sldMk cId="4055033588" sldId="268"/>
            <ac:spMk id="20" creationId="{1FC0DA18-76AF-18DD-8FBC-CF0027396D91}"/>
          </ac:spMkLst>
        </pc:spChg>
        <pc:picChg chg="add mod modCrop">
          <ac:chgData name="CPL 事務" userId="d677730aff4829a4" providerId="LiveId" clId="{1F0E8476-D986-421C-9379-2471383200C4}" dt="2022-07-12T02:16:30.882" v="9282" actId="1076"/>
          <ac:picMkLst>
            <pc:docMk/>
            <pc:sldMk cId="4055033588" sldId="268"/>
            <ac:picMk id="6" creationId="{1AF39504-293D-63A3-62DE-7ADDAB5783F9}"/>
          </ac:picMkLst>
        </pc:picChg>
        <pc:picChg chg="add mod modCrop">
          <ac:chgData name="CPL 事務" userId="d677730aff4829a4" providerId="LiveId" clId="{1F0E8476-D986-421C-9379-2471383200C4}" dt="2022-07-12T02:18:21.332" v="9498" actId="1076"/>
          <ac:picMkLst>
            <pc:docMk/>
            <pc:sldMk cId="4055033588" sldId="268"/>
            <ac:picMk id="8" creationId="{43E7D2EA-BE7B-FFDC-A677-FDA40EFB0B39}"/>
          </ac:picMkLst>
        </pc:picChg>
        <pc:picChg chg="add mod modCrop">
          <ac:chgData name="CPL 事務" userId="d677730aff4829a4" providerId="LiveId" clId="{1F0E8476-D986-421C-9379-2471383200C4}" dt="2022-07-12T02:16:25.529" v="9280" actId="1076"/>
          <ac:picMkLst>
            <pc:docMk/>
            <pc:sldMk cId="4055033588" sldId="268"/>
            <ac:picMk id="17" creationId="{42C9A5F2-2161-23BB-5389-ECAAB3882DE7}"/>
          </ac:picMkLst>
        </pc:picChg>
        <pc:picChg chg="add mod">
          <ac:chgData name="CPL 事務" userId="d677730aff4829a4" providerId="LiveId" clId="{1F0E8476-D986-421C-9379-2471383200C4}" dt="2022-07-12T03:02:35.150" v="12054"/>
          <ac:picMkLst>
            <pc:docMk/>
            <pc:sldMk cId="4055033588" sldId="268"/>
            <ac:picMk id="24" creationId="{6C09DBE5-CDF2-ACE1-D684-4C1FD71B5DBB}"/>
          </ac:picMkLst>
        </pc:picChg>
        <pc:cxnChg chg="add mod">
          <ac:chgData name="CPL 事務" userId="d677730aff4829a4" providerId="LiveId" clId="{1F0E8476-D986-421C-9379-2471383200C4}" dt="2022-07-12T02:16:43.588" v="9284" actId="1076"/>
          <ac:cxnSpMkLst>
            <pc:docMk/>
            <pc:sldMk cId="4055033588" sldId="268"/>
            <ac:cxnSpMk id="12" creationId="{8C884D2F-0510-8172-65C5-ECB46791E201}"/>
          </ac:cxnSpMkLst>
        </pc:cxnChg>
        <pc:cxnChg chg="add mod">
          <ac:chgData name="CPL 事務" userId="d677730aff4829a4" providerId="LiveId" clId="{1F0E8476-D986-421C-9379-2471383200C4}" dt="2022-07-12T02:18:58.962" v="9512" actId="14100"/>
          <ac:cxnSpMkLst>
            <pc:docMk/>
            <pc:sldMk cId="4055033588" sldId="268"/>
            <ac:cxnSpMk id="22" creationId="{374C8E22-FE5E-96E9-4551-C7FA15FA96A9}"/>
          </ac:cxnSpMkLst>
        </pc:cxnChg>
      </pc:sldChg>
      <pc:sldChg chg="addSp delSp modSp new mod setBg">
        <pc:chgData name="CPL 事務" userId="d677730aff4829a4" providerId="LiveId" clId="{1F0E8476-D986-421C-9379-2471383200C4}" dt="2022-07-19T03:08:02.295" v="18231" actId="478"/>
        <pc:sldMkLst>
          <pc:docMk/>
          <pc:sldMk cId="3234880779" sldId="269"/>
        </pc:sldMkLst>
        <pc:spChg chg="mod">
          <ac:chgData name="CPL 事務" userId="d677730aff4829a4" providerId="LiveId" clId="{1F0E8476-D986-421C-9379-2471383200C4}" dt="2022-07-12T03:46:02.045" v="12504" actId="2711"/>
          <ac:spMkLst>
            <pc:docMk/>
            <pc:sldMk cId="3234880779" sldId="269"/>
            <ac:spMk id="2" creationId="{F84976A0-7D68-6250-2005-C8351EA510F5}"/>
          </ac:spMkLst>
        </pc:spChg>
        <pc:spChg chg="add mod">
          <ac:chgData name="CPL 事務" userId="d677730aff4829a4" providerId="LiveId" clId="{1F0E8476-D986-421C-9379-2471383200C4}" dt="2022-07-19T02:54:12.873" v="17708" actId="1036"/>
          <ac:spMkLst>
            <pc:docMk/>
            <pc:sldMk cId="3234880779" sldId="269"/>
            <ac:spMk id="3" creationId="{989C1E9A-C09F-E8E8-DF8C-D209299231AB}"/>
          </ac:spMkLst>
        </pc:spChg>
        <pc:spChg chg="del mod">
          <ac:chgData name="CPL 事務" userId="d677730aff4829a4" providerId="LiveId" clId="{1F0E8476-D986-421C-9379-2471383200C4}" dt="2022-07-12T02:15:24.354" v="9268" actId="478"/>
          <ac:spMkLst>
            <pc:docMk/>
            <pc:sldMk cId="3234880779" sldId="269"/>
            <ac:spMk id="3" creationId="{AE5605AC-EF40-BE25-7357-9D89B39F57E9}"/>
          </ac:spMkLst>
        </pc:spChg>
        <pc:spChg chg="mod">
          <ac:chgData name="CPL 事務" userId="d677730aff4829a4" providerId="LiveId" clId="{1F0E8476-D986-421C-9379-2471383200C4}" dt="2022-07-19T02:52:39.314" v="17646" actId="113"/>
          <ac:spMkLst>
            <pc:docMk/>
            <pc:sldMk cId="3234880779" sldId="269"/>
            <ac:spMk id="4" creationId="{CF5D9389-AFEB-8B27-947C-67051E7A76AA}"/>
          </ac:spMkLst>
        </pc:spChg>
        <pc:spChg chg="add mod">
          <ac:chgData name="CPL 事務" userId="d677730aff4829a4" providerId="LiveId" clId="{1F0E8476-D986-421C-9379-2471383200C4}" dt="2022-07-14T02:34:51.018" v="12593" actId="1076"/>
          <ac:spMkLst>
            <pc:docMk/>
            <pc:sldMk cId="3234880779" sldId="269"/>
            <ac:spMk id="19" creationId="{43B2C180-0730-AE3F-BA53-C1C05D68ACED}"/>
          </ac:spMkLst>
        </pc:spChg>
        <pc:spChg chg="add mod">
          <ac:chgData name="CPL 事務" userId="d677730aff4829a4" providerId="LiveId" clId="{1F0E8476-D986-421C-9379-2471383200C4}" dt="2022-07-12T02:27:19.324" v="10021" actId="1036"/>
          <ac:spMkLst>
            <pc:docMk/>
            <pc:sldMk cId="3234880779" sldId="269"/>
            <ac:spMk id="20" creationId="{1A30DEB3-82BC-55AA-8C82-F31CC8FECF99}"/>
          </ac:spMkLst>
        </pc:spChg>
        <pc:spChg chg="add mod">
          <ac:chgData name="CPL 事務" userId="d677730aff4829a4" providerId="LiveId" clId="{1F0E8476-D986-421C-9379-2471383200C4}" dt="2022-07-12T02:27:46.929" v="10028" actId="14100"/>
          <ac:spMkLst>
            <pc:docMk/>
            <pc:sldMk cId="3234880779" sldId="269"/>
            <ac:spMk id="21" creationId="{0E928343-51F5-41C0-3A54-A209C51DC021}"/>
          </ac:spMkLst>
        </pc:spChg>
        <pc:spChg chg="add mod">
          <ac:chgData name="CPL 事務" userId="d677730aff4829a4" providerId="LiveId" clId="{1F0E8476-D986-421C-9379-2471383200C4}" dt="2022-07-12T02:37:33.508" v="10652" actId="1076"/>
          <ac:spMkLst>
            <pc:docMk/>
            <pc:sldMk cId="3234880779" sldId="269"/>
            <ac:spMk id="27" creationId="{3BABDD54-C841-3579-FA40-0FB67FC5D208}"/>
          </ac:spMkLst>
        </pc:spChg>
        <pc:spChg chg="add mod ord">
          <ac:chgData name="CPL 事務" userId="d677730aff4829a4" providerId="LiveId" clId="{1F0E8476-D986-421C-9379-2471383200C4}" dt="2022-07-12T02:36:47.238" v="10642" actId="171"/>
          <ac:spMkLst>
            <pc:docMk/>
            <pc:sldMk cId="3234880779" sldId="269"/>
            <ac:spMk id="28" creationId="{FAB8AB0E-3B27-A101-B98A-0A23AC4E8D2D}"/>
          </ac:spMkLst>
        </pc:spChg>
        <pc:spChg chg="add mod">
          <ac:chgData name="CPL 事務" userId="d677730aff4829a4" providerId="LiveId" clId="{1F0E8476-D986-421C-9379-2471383200C4}" dt="2022-07-12T02:37:53.587" v="10656" actId="1035"/>
          <ac:spMkLst>
            <pc:docMk/>
            <pc:sldMk cId="3234880779" sldId="269"/>
            <ac:spMk id="29" creationId="{6E345CA5-DC6F-4F7F-9405-CFCA4F84BEBC}"/>
          </ac:spMkLst>
        </pc:spChg>
        <pc:spChg chg="add del mod">
          <ac:chgData name="CPL 事務" userId="d677730aff4829a4" providerId="LiveId" clId="{1F0E8476-D986-421C-9379-2471383200C4}" dt="2022-07-19T03:08:02.295" v="18231" actId="478"/>
          <ac:spMkLst>
            <pc:docMk/>
            <pc:sldMk cId="3234880779" sldId="269"/>
            <ac:spMk id="31" creationId="{5CCE8E83-C331-D082-BE39-F5A6FD04EBF3}"/>
          </ac:spMkLst>
        </pc:spChg>
        <pc:picChg chg="add del mod">
          <ac:chgData name="CPL 事務" userId="d677730aff4829a4" providerId="LiveId" clId="{1F0E8476-D986-421C-9379-2471383200C4}" dt="2022-07-12T02:15:37.671" v="9270" actId="478"/>
          <ac:picMkLst>
            <pc:docMk/>
            <pc:sldMk cId="3234880779" sldId="269"/>
            <ac:picMk id="6" creationId="{01514880-2477-32D1-BEDE-A55EF0BD83C0}"/>
          </ac:picMkLst>
        </pc:picChg>
        <pc:picChg chg="add del mod modCrop">
          <ac:chgData name="CPL 事務" userId="d677730aff4829a4" providerId="LiveId" clId="{1F0E8476-D986-421C-9379-2471383200C4}" dt="2022-07-12T02:19:36.543" v="9516" actId="478"/>
          <ac:picMkLst>
            <pc:docMk/>
            <pc:sldMk cId="3234880779" sldId="269"/>
            <ac:picMk id="8" creationId="{D3791AD0-7E0F-3154-D9BD-2C1DF75F6EAF}"/>
          </ac:picMkLst>
        </pc:picChg>
        <pc:picChg chg="add mod modCrop">
          <ac:chgData name="CPL 事務" userId="d677730aff4829a4" providerId="LiveId" clId="{1F0E8476-D986-421C-9379-2471383200C4}" dt="2022-07-12T02:36:32.455" v="10639" actId="1076"/>
          <ac:picMkLst>
            <pc:docMk/>
            <pc:sldMk cId="3234880779" sldId="269"/>
            <ac:picMk id="10" creationId="{5CB1F371-F111-2F95-EE60-B4788232FE02}"/>
          </ac:picMkLst>
        </pc:picChg>
        <pc:picChg chg="add mod modCrop">
          <ac:chgData name="CPL 事務" userId="d677730aff4829a4" providerId="LiveId" clId="{1F0E8476-D986-421C-9379-2471383200C4}" dt="2022-07-12T02:27:09.438" v="10007" actId="1076"/>
          <ac:picMkLst>
            <pc:docMk/>
            <pc:sldMk cId="3234880779" sldId="269"/>
            <ac:picMk id="12" creationId="{C63E4C6A-3653-71E5-EE43-C29A33893FD3}"/>
          </ac:picMkLst>
        </pc:picChg>
        <pc:picChg chg="add del mod">
          <ac:chgData name="CPL 事務" userId="d677730aff4829a4" providerId="LiveId" clId="{1F0E8476-D986-421C-9379-2471383200C4}" dt="2022-07-12T02:24:27.790" v="9965" actId="478"/>
          <ac:picMkLst>
            <pc:docMk/>
            <pc:sldMk cId="3234880779" sldId="269"/>
            <ac:picMk id="14" creationId="{C4EC41CF-8648-A395-50FA-5346878CE387}"/>
          </ac:picMkLst>
        </pc:picChg>
        <pc:picChg chg="add del mod">
          <ac:chgData name="CPL 事務" userId="d677730aff4829a4" providerId="LiveId" clId="{1F0E8476-D986-421C-9379-2471383200C4}" dt="2022-07-12T02:25:46.159" v="9967" actId="478"/>
          <ac:picMkLst>
            <pc:docMk/>
            <pc:sldMk cId="3234880779" sldId="269"/>
            <ac:picMk id="16" creationId="{4D9EEF39-C14F-293E-2F00-BEA82F55908D}"/>
          </ac:picMkLst>
        </pc:picChg>
        <pc:picChg chg="add mod">
          <ac:chgData name="CPL 事務" userId="d677730aff4829a4" providerId="LiveId" clId="{1F0E8476-D986-421C-9379-2471383200C4}" dt="2022-07-12T02:27:30.710" v="10024" actId="1076"/>
          <ac:picMkLst>
            <pc:docMk/>
            <pc:sldMk cId="3234880779" sldId="269"/>
            <ac:picMk id="18" creationId="{6F62F7CC-013B-C3A5-B4C9-DD3F98AB66F6}"/>
          </ac:picMkLst>
        </pc:picChg>
        <pc:picChg chg="add mod">
          <ac:chgData name="CPL 事務" userId="d677730aff4829a4" providerId="LiveId" clId="{1F0E8476-D986-421C-9379-2471383200C4}" dt="2022-07-19T03:06:05.133" v="18186" actId="1076"/>
          <ac:picMkLst>
            <pc:docMk/>
            <pc:sldMk cId="3234880779" sldId="269"/>
            <ac:picMk id="22" creationId="{C309A65E-1C41-F718-0A7A-7E10FF32DB2A}"/>
          </ac:picMkLst>
        </pc:picChg>
        <pc:picChg chg="add mod modCrop">
          <ac:chgData name="CPL 事務" userId="d677730aff4829a4" providerId="LiveId" clId="{1F0E8476-D986-421C-9379-2471383200C4}" dt="2022-07-12T02:29:00.777" v="10042" actId="1076"/>
          <ac:picMkLst>
            <pc:docMk/>
            <pc:sldMk cId="3234880779" sldId="269"/>
            <ac:picMk id="26" creationId="{B024B5D8-3A93-5469-7B4B-E2E559BC16A2}"/>
          </ac:picMkLst>
        </pc:picChg>
        <pc:picChg chg="add mod">
          <ac:chgData name="CPL 事務" userId="d677730aff4829a4" providerId="LiveId" clId="{1F0E8476-D986-421C-9379-2471383200C4}" dt="2022-07-12T03:02:36.822" v="12056"/>
          <ac:picMkLst>
            <pc:docMk/>
            <pc:sldMk cId="3234880779" sldId="269"/>
            <ac:picMk id="30" creationId="{E09D5740-F295-2EB4-773A-CF718F71389C}"/>
          </ac:picMkLst>
        </pc:picChg>
        <pc:cxnChg chg="add mod">
          <ac:chgData name="CPL 事務" userId="d677730aff4829a4" providerId="LiveId" clId="{1F0E8476-D986-421C-9379-2471383200C4}" dt="2022-07-19T03:07:34.498" v="18228" actId="1035"/>
          <ac:cxnSpMkLst>
            <pc:docMk/>
            <pc:sldMk cId="3234880779" sldId="269"/>
            <ac:cxnSpMk id="23" creationId="{9201479B-6B63-F83C-4F6D-EF972E381C89}"/>
          </ac:cxnSpMkLst>
        </pc:cxnChg>
        <pc:cxnChg chg="add mod">
          <ac:chgData name="CPL 事務" userId="d677730aff4829a4" providerId="LiveId" clId="{1F0E8476-D986-421C-9379-2471383200C4}" dt="2022-07-19T03:07:06.691" v="18215" actId="14100"/>
          <ac:cxnSpMkLst>
            <pc:docMk/>
            <pc:sldMk cId="3234880779" sldId="269"/>
            <ac:cxnSpMk id="24" creationId="{66CDA023-2BDE-7D7F-7F55-DC1698F051AB}"/>
          </ac:cxnSpMkLst>
        </pc:cxnChg>
      </pc:sldChg>
      <pc:sldChg chg="addSp delSp modSp new mod setBg">
        <pc:chgData name="CPL 事務" userId="d677730aff4829a4" providerId="LiveId" clId="{1F0E8476-D986-421C-9379-2471383200C4}" dt="2022-07-12T03:46:05.050" v="12505" actId="2711"/>
        <pc:sldMkLst>
          <pc:docMk/>
          <pc:sldMk cId="2681562907" sldId="270"/>
        </pc:sldMkLst>
        <pc:spChg chg="mod">
          <ac:chgData name="CPL 事務" userId="d677730aff4829a4" providerId="LiveId" clId="{1F0E8476-D986-421C-9379-2471383200C4}" dt="2022-07-12T03:46:05.050" v="12505" actId="2711"/>
          <ac:spMkLst>
            <pc:docMk/>
            <pc:sldMk cId="2681562907" sldId="270"/>
            <ac:spMk id="2" creationId="{22E0927F-2B16-E420-34BB-E7E3F2D438DA}"/>
          </ac:spMkLst>
        </pc:spChg>
        <pc:spChg chg="del">
          <ac:chgData name="CPL 事務" userId="d677730aff4829a4" providerId="LiveId" clId="{1F0E8476-D986-421C-9379-2471383200C4}" dt="2022-07-12T02:40:02.730" v="10771" actId="478"/>
          <ac:spMkLst>
            <pc:docMk/>
            <pc:sldMk cId="2681562907" sldId="270"/>
            <ac:spMk id="3" creationId="{2D9DE941-1E7D-D753-51D9-FDE991181F36}"/>
          </ac:spMkLst>
        </pc:spChg>
        <pc:spChg chg="mod">
          <ac:chgData name="CPL 事務" userId="d677730aff4829a4" providerId="LiveId" clId="{1F0E8476-D986-421C-9379-2471383200C4}" dt="2022-07-12T03:37:34.367" v="12220" actId="27636"/>
          <ac:spMkLst>
            <pc:docMk/>
            <pc:sldMk cId="2681562907" sldId="270"/>
            <ac:spMk id="4" creationId="{283C4D8F-9B4F-D16D-90F8-599D050FFA07}"/>
          </ac:spMkLst>
        </pc:spChg>
        <pc:spChg chg="add del mod">
          <ac:chgData name="CPL 事務" userId="d677730aff4829a4" providerId="LiveId" clId="{1F0E8476-D986-421C-9379-2471383200C4}" dt="2022-07-12T02:44:46.547" v="10808" actId="478"/>
          <ac:spMkLst>
            <pc:docMk/>
            <pc:sldMk cId="2681562907" sldId="270"/>
            <ac:spMk id="5" creationId="{6548A860-2FC5-B1A0-B0CD-68385816A31F}"/>
          </ac:spMkLst>
        </pc:spChg>
        <pc:spChg chg="add mod">
          <ac:chgData name="CPL 事務" userId="d677730aff4829a4" providerId="LiveId" clId="{1F0E8476-D986-421C-9379-2471383200C4}" dt="2022-07-12T02:40:27.098" v="10777" actId="571"/>
          <ac:spMkLst>
            <pc:docMk/>
            <pc:sldMk cId="2681562907" sldId="270"/>
            <ac:spMk id="6" creationId="{1D2DFB8C-AA02-D6C8-EDD5-90EB8DCE2A59}"/>
          </ac:spMkLst>
        </pc:spChg>
        <pc:spChg chg="add del">
          <ac:chgData name="CPL 事務" userId="d677730aff4829a4" providerId="LiveId" clId="{1F0E8476-D986-421C-9379-2471383200C4}" dt="2022-07-12T02:40:39.574" v="10781"/>
          <ac:spMkLst>
            <pc:docMk/>
            <pc:sldMk cId="2681562907" sldId="270"/>
            <ac:spMk id="7" creationId="{0706695C-645E-EC1B-F992-0082684767F8}"/>
          </ac:spMkLst>
        </pc:spChg>
        <pc:spChg chg="add del mod">
          <ac:chgData name="CPL 事務" userId="d677730aff4829a4" providerId="LiveId" clId="{1F0E8476-D986-421C-9379-2471383200C4}" dt="2022-07-12T02:40:54.389" v="10787"/>
          <ac:spMkLst>
            <pc:docMk/>
            <pc:sldMk cId="2681562907" sldId="270"/>
            <ac:spMk id="8" creationId="{D1466DE3-46ED-08D4-5EE8-037CF79550FC}"/>
          </ac:spMkLst>
        </pc:spChg>
        <pc:spChg chg="add del">
          <ac:chgData name="CPL 事務" userId="d677730aff4829a4" providerId="LiveId" clId="{1F0E8476-D986-421C-9379-2471383200C4}" dt="2022-07-12T02:41:08.292" v="10791" actId="22"/>
          <ac:spMkLst>
            <pc:docMk/>
            <pc:sldMk cId="2681562907" sldId="270"/>
            <ac:spMk id="10" creationId="{49829E0C-AA75-F4E6-8AEB-4D8C53560875}"/>
          </ac:spMkLst>
        </pc:spChg>
        <pc:spChg chg="add mod">
          <ac:chgData name="CPL 事務" userId="d677730aff4829a4" providerId="LiveId" clId="{1F0E8476-D986-421C-9379-2471383200C4}" dt="2022-07-12T02:41:07.790" v="10790" actId="571"/>
          <ac:spMkLst>
            <pc:docMk/>
            <pc:sldMk cId="2681562907" sldId="270"/>
            <ac:spMk id="11" creationId="{7F640202-5459-382F-DE6B-D1E128A5D0FF}"/>
          </ac:spMkLst>
        </pc:spChg>
        <pc:spChg chg="add mod">
          <ac:chgData name="CPL 事務" userId="d677730aff4829a4" providerId="LiveId" clId="{1F0E8476-D986-421C-9379-2471383200C4}" dt="2022-07-12T02:41:07.790" v="10790" actId="571"/>
          <ac:spMkLst>
            <pc:docMk/>
            <pc:sldMk cId="2681562907" sldId="270"/>
            <ac:spMk id="12" creationId="{E8603C48-1CBA-072D-22D4-FF8D081995F2}"/>
          </ac:spMkLst>
        </pc:spChg>
        <pc:spChg chg="add del mod">
          <ac:chgData name="CPL 事務" userId="d677730aff4829a4" providerId="LiveId" clId="{1F0E8476-D986-421C-9379-2471383200C4}" dt="2022-07-12T02:54:22.350" v="11624" actId="767"/>
          <ac:spMkLst>
            <pc:docMk/>
            <pc:sldMk cId="2681562907" sldId="270"/>
            <ac:spMk id="19" creationId="{472B45C7-8310-4AAB-4FC0-246C0F9A6B9C}"/>
          </ac:spMkLst>
        </pc:spChg>
        <pc:spChg chg="add mod ord">
          <ac:chgData name="CPL 事務" userId="d677730aff4829a4" providerId="LiveId" clId="{1F0E8476-D986-421C-9379-2471383200C4}" dt="2022-07-12T02:58:59.944" v="11946" actId="1076"/>
          <ac:spMkLst>
            <pc:docMk/>
            <pc:sldMk cId="2681562907" sldId="270"/>
            <ac:spMk id="24" creationId="{12A8EB02-6EF5-B0B6-9A35-A9687F3310FD}"/>
          </ac:spMkLst>
        </pc:spChg>
        <pc:spChg chg="add mod">
          <ac:chgData name="CPL 事務" userId="d677730aff4829a4" providerId="LiveId" clId="{1F0E8476-D986-421C-9379-2471383200C4}" dt="2022-07-12T02:56:39.207" v="11782" actId="1037"/>
          <ac:spMkLst>
            <pc:docMk/>
            <pc:sldMk cId="2681562907" sldId="270"/>
            <ac:spMk id="25" creationId="{8A733761-D610-4BD9-A141-7410BDC07715}"/>
          </ac:spMkLst>
        </pc:spChg>
        <pc:spChg chg="add mod">
          <ac:chgData name="CPL 事務" userId="d677730aff4829a4" providerId="LiveId" clId="{1F0E8476-D986-421C-9379-2471383200C4}" dt="2022-07-12T02:57:03.236" v="11789" actId="14100"/>
          <ac:spMkLst>
            <pc:docMk/>
            <pc:sldMk cId="2681562907" sldId="270"/>
            <ac:spMk id="26" creationId="{91CAA1C7-7ED8-8A4A-6ACA-F6F03C97F4E9}"/>
          </ac:spMkLst>
        </pc:spChg>
        <pc:spChg chg="add mod">
          <ac:chgData name="CPL 事務" userId="d677730aff4829a4" providerId="LiveId" clId="{1F0E8476-D986-421C-9379-2471383200C4}" dt="2022-07-12T02:59:32.070" v="11952" actId="14100"/>
          <ac:spMkLst>
            <pc:docMk/>
            <pc:sldMk cId="2681562907" sldId="270"/>
            <ac:spMk id="29" creationId="{1C83B3B2-8022-5000-241E-44FDF3844BAD}"/>
          </ac:spMkLst>
        </pc:spChg>
        <pc:spChg chg="add mod">
          <ac:chgData name="CPL 事務" userId="d677730aff4829a4" providerId="LiveId" clId="{1F0E8476-D986-421C-9379-2471383200C4}" dt="2022-07-12T03:00:16.188" v="12013" actId="1076"/>
          <ac:spMkLst>
            <pc:docMk/>
            <pc:sldMk cId="2681562907" sldId="270"/>
            <ac:spMk id="30" creationId="{42CFA20F-667D-174A-07B0-5A511F1FB015}"/>
          </ac:spMkLst>
        </pc:spChg>
        <pc:spChg chg="add del mod">
          <ac:chgData name="CPL 事務" userId="d677730aff4829a4" providerId="LiveId" clId="{1F0E8476-D986-421C-9379-2471383200C4}" dt="2022-07-12T03:00:16.636" v="12015"/>
          <ac:spMkLst>
            <pc:docMk/>
            <pc:sldMk cId="2681562907" sldId="270"/>
            <ac:spMk id="31" creationId="{C7F4E8B3-B023-CEBB-9D99-99B201EECA2C}"/>
          </ac:spMkLst>
        </pc:spChg>
        <pc:picChg chg="add mod">
          <ac:chgData name="CPL 事務" userId="d677730aff4829a4" providerId="LiveId" clId="{1F0E8476-D986-421C-9379-2471383200C4}" dt="2022-07-12T02:59:22.383" v="11951" actId="1076"/>
          <ac:picMkLst>
            <pc:docMk/>
            <pc:sldMk cId="2681562907" sldId="270"/>
            <ac:picMk id="14" creationId="{C2F084BD-F684-8710-CCF6-C8A6F44D9EB7}"/>
          </ac:picMkLst>
        </pc:picChg>
        <pc:picChg chg="add mod ord modCrop">
          <ac:chgData name="CPL 事務" userId="d677730aff4829a4" providerId="LiveId" clId="{1F0E8476-D986-421C-9379-2471383200C4}" dt="2022-07-12T02:58:56.352" v="11945" actId="1076"/>
          <ac:picMkLst>
            <pc:docMk/>
            <pc:sldMk cId="2681562907" sldId="270"/>
            <ac:picMk id="16" creationId="{AC85B808-6667-161C-2B37-6A732C87056E}"/>
          </ac:picMkLst>
        </pc:picChg>
        <pc:picChg chg="add mod modCrop">
          <ac:chgData name="CPL 事務" userId="d677730aff4829a4" providerId="LiveId" clId="{1F0E8476-D986-421C-9379-2471383200C4}" dt="2022-07-12T02:53:38.829" v="11608" actId="14100"/>
          <ac:picMkLst>
            <pc:docMk/>
            <pc:sldMk cId="2681562907" sldId="270"/>
            <ac:picMk id="18" creationId="{FC5AFC5B-F36E-0780-FF6D-4369471E2052}"/>
          </ac:picMkLst>
        </pc:picChg>
        <pc:picChg chg="add del mod">
          <ac:chgData name="CPL 事務" userId="d677730aff4829a4" providerId="LiveId" clId="{1F0E8476-D986-421C-9379-2471383200C4}" dt="2022-07-12T02:54:15.673" v="11621" actId="22"/>
          <ac:picMkLst>
            <pc:docMk/>
            <pc:sldMk cId="2681562907" sldId="270"/>
            <ac:picMk id="21" creationId="{8B7D202C-B89B-F471-7FB2-AB7F28B0E854}"/>
          </ac:picMkLst>
        </pc:picChg>
        <pc:picChg chg="add del">
          <ac:chgData name="CPL 事務" userId="d677730aff4829a4" providerId="LiveId" clId="{1F0E8476-D986-421C-9379-2471383200C4}" dt="2022-07-12T02:54:18.755" v="11623" actId="22"/>
          <ac:picMkLst>
            <pc:docMk/>
            <pc:sldMk cId="2681562907" sldId="270"/>
            <ac:picMk id="23" creationId="{79EEF3EA-4033-66AA-7E6E-D97B912B1FDD}"/>
          </ac:picMkLst>
        </pc:picChg>
        <pc:picChg chg="add mod">
          <ac:chgData name="CPL 事務" userId="d677730aff4829a4" providerId="LiveId" clId="{1F0E8476-D986-421C-9379-2471383200C4}" dt="2022-07-12T03:03:57.051" v="12061" actId="27349"/>
          <ac:picMkLst>
            <pc:docMk/>
            <pc:sldMk cId="2681562907" sldId="270"/>
            <ac:picMk id="33" creationId="{94105A46-9492-3F98-B5E9-751ECE21C1C3}"/>
          </ac:picMkLst>
        </pc:picChg>
        <pc:cxnChg chg="add mod">
          <ac:chgData name="CPL 事務" userId="d677730aff4829a4" providerId="LiveId" clId="{1F0E8476-D986-421C-9379-2471383200C4}" dt="2022-07-12T02:57:15.797" v="11792" actId="1582"/>
          <ac:cxnSpMkLst>
            <pc:docMk/>
            <pc:sldMk cId="2681562907" sldId="270"/>
            <ac:cxnSpMk id="28" creationId="{2B4D27F5-3D7D-B32B-DE6F-85F08ABE4D00}"/>
          </ac:cxnSpMkLst>
        </pc:cxnChg>
      </pc:sldChg>
      <pc:sldChg chg="addSp delSp modSp new mod setBg">
        <pc:chgData name="CPL 事務" userId="d677730aff4829a4" providerId="LiveId" clId="{1F0E8476-D986-421C-9379-2471383200C4}" dt="2022-07-14T05:01:56.099" v="16837" actId="20577"/>
        <pc:sldMkLst>
          <pc:docMk/>
          <pc:sldMk cId="2485394903" sldId="271"/>
        </pc:sldMkLst>
        <pc:spChg chg="mod">
          <ac:chgData name="CPL 事務" userId="d677730aff4829a4" providerId="LiveId" clId="{1F0E8476-D986-421C-9379-2471383200C4}" dt="2022-07-14T05:01:56.099" v="16837" actId="20577"/>
          <ac:spMkLst>
            <pc:docMk/>
            <pc:sldMk cId="2485394903" sldId="271"/>
            <ac:spMk id="2" creationId="{643BCAFC-7A88-83FD-539F-266E73920B50}"/>
          </ac:spMkLst>
        </pc:spChg>
        <pc:spChg chg="del mod">
          <ac:chgData name="CPL 事務" userId="d677730aff4829a4" providerId="LiveId" clId="{1F0E8476-D986-421C-9379-2471383200C4}" dt="2022-07-14T02:32:25.985" v="12572" actId="478"/>
          <ac:spMkLst>
            <pc:docMk/>
            <pc:sldMk cId="2485394903" sldId="271"/>
            <ac:spMk id="3" creationId="{92B99FA3-0B5A-28DE-F6BE-35107401C543}"/>
          </ac:spMkLst>
        </pc:spChg>
        <pc:spChg chg="mod">
          <ac:chgData name="CPL 事務" userId="d677730aff4829a4" providerId="LiveId" clId="{1F0E8476-D986-421C-9379-2471383200C4}" dt="2022-07-14T04:45:03.385" v="15106" actId="20577"/>
          <ac:spMkLst>
            <pc:docMk/>
            <pc:sldMk cId="2485394903" sldId="271"/>
            <ac:spMk id="4" creationId="{B9B501EF-C6AB-1A98-53E2-93698901334C}"/>
          </ac:spMkLst>
        </pc:spChg>
        <pc:spChg chg="add mod">
          <ac:chgData name="CPL 事務" userId="d677730aff4829a4" providerId="LiveId" clId="{1F0E8476-D986-421C-9379-2471383200C4}" dt="2022-07-14T04:06:08.329" v="14245" actId="1076"/>
          <ac:spMkLst>
            <pc:docMk/>
            <pc:sldMk cId="2485394903" sldId="271"/>
            <ac:spMk id="11" creationId="{42292C31-3926-49DC-C696-170DFF093029}"/>
          </ac:spMkLst>
        </pc:spChg>
        <pc:spChg chg="add mod">
          <ac:chgData name="CPL 事務" userId="d677730aff4829a4" providerId="LiveId" clId="{1F0E8476-D986-421C-9379-2471383200C4}" dt="2022-07-14T04:06:05.063" v="14244" actId="1076"/>
          <ac:spMkLst>
            <pc:docMk/>
            <pc:sldMk cId="2485394903" sldId="271"/>
            <ac:spMk id="12" creationId="{D75431F1-AF0E-021D-1912-FA9E02E01876}"/>
          </ac:spMkLst>
        </pc:spChg>
        <pc:spChg chg="add mod">
          <ac:chgData name="CPL 事務" userId="d677730aff4829a4" providerId="LiveId" clId="{1F0E8476-D986-421C-9379-2471383200C4}" dt="2022-07-14T03:11:57.383" v="14216" actId="1076"/>
          <ac:spMkLst>
            <pc:docMk/>
            <pc:sldMk cId="2485394903" sldId="271"/>
            <ac:spMk id="26" creationId="{858C2EB3-E15D-63C7-26F9-BCE7228862B1}"/>
          </ac:spMkLst>
        </pc:spChg>
        <pc:spChg chg="add del">
          <ac:chgData name="CPL 事務" userId="d677730aff4829a4" providerId="LiveId" clId="{1F0E8476-D986-421C-9379-2471383200C4}" dt="2022-07-14T02:52:06.234" v="13457" actId="478"/>
          <ac:spMkLst>
            <pc:docMk/>
            <pc:sldMk cId="2485394903" sldId="271"/>
            <ac:spMk id="47" creationId="{6DFB79CF-5B77-D7E7-9917-E95597CF87EB}"/>
          </ac:spMkLst>
        </pc:spChg>
        <pc:spChg chg="add del mod">
          <ac:chgData name="CPL 事務" userId="d677730aff4829a4" providerId="LiveId" clId="{1F0E8476-D986-421C-9379-2471383200C4}" dt="2022-07-14T02:52:33.397" v="13467" actId="11529"/>
          <ac:spMkLst>
            <pc:docMk/>
            <pc:sldMk cId="2485394903" sldId="271"/>
            <ac:spMk id="48" creationId="{5733E116-007F-4ABE-AD58-ED1B17852328}"/>
          </ac:spMkLst>
        </pc:spChg>
        <pc:spChg chg="add mod">
          <ac:chgData name="CPL 事務" userId="d677730aff4829a4" providerId="LiveId" clId="{1F0E8476-D986-421C-9379-2471383200C4}" dt="2022-07-14T04:06:12.877" v="14247" actId="1037"/>
          <ac:spMkLst>
            <pc:docMk/>
            <pc:sldMk cId="2485394903" sldId="271"/>
            <ac:spMk id="60" creationId="{16A2B728-FFDD-0FE9-071A-5D15AE8E927F}"/>
          </ac:spMkLst>
        </pc:spChg>
        <pc:spChg chg="add del">
          <ac:chgData name="CPL 事務" userId="d677730aff4829a4" providerId="LiveId" clId="{1F0E8476-D986-421C-9379-2471383200C4}" dt="2022-07-14T02:57:52.161" v="13526" actId="11529"/>
          <ac:spMkLst>
            <pc:docMk/>
            <pc:sldMk cId="2485394903" sldId="271"/>
            <ac:spMk id="61" creationId="{A693A292-0949-1301-E450-D18126424525}"/>
          </ac:spMkLst>
        </pc:spChg>
        <pc:spChg chg="add del mod">
          <ac:chgData name="CPL 事務" userId="d677730aff4829a4" providerId="LiveId" clId="{1F0E8476-D986-421C-9379-2471383200C4}" dt="2022-07-14T03:02:11.504" v="13673" actId="478"/>
          <ac:spMkLst>
            <pc:docMk/>
            <pc:sldMk cId="2485394903" sldId="271"/>
            <ac:spMk id="62" creationId="{238E5A55-D5A5-3984-46F3-4964AE82546C}"/>
          </ac:spMkLst>
        </pc:spChg>
        <pc:spChg chg="add del mod">
          <ac:chgData name="CPL 事務" userId="d677730aff4829a4" providerId="LiveId" clId="{1F0E8476-D986-421C-9379-2471383200C4}" dt="2022-07-14T03:02:12.124" v="13674" actId="478"/>
          <ac:spMkLst>
            <pc:docMk/>
            <pc:sldMk cId="2485394903" sldId="271"/>
            <ac:spMk id="63" creationId="{18C27858-8A70-E8D3-62B9-03236AEB4144}"/>
          </ac:spMkLst>
        </pc:spChg>
        <pc:spChg chg="add del mod">
          <ac:chgData name="CPL 事務" userId="d677730aff4829a4" providerId="LiveId" clId="{1F0E8476-D986-421C-9379-2471383200C4}" dt="2022-07-14T03:00:47.904" v="13642" actId="478"/>
          <ac:spMkLst>
            <pc:docMk/>
            <pc:sldMk cId="2485394903" sldId="271"/>
            <ac:spMk id="64" creationId="{AFE3C28D-2783-7A1E-8476-79249BE42A53}"/>
          </ac:spMkLst>
        </pc:spChg>
        <pc:spChg chg="add del mod">
          <ac:chgData name="CPL 事務" userId="d677730aff4829a4" providerId="LiveId" clId="{1F0E8476-D986-421C-9379-2471383200C4}" dt="2022-07-14T03:02:09.083" v="13670" actId="478"/>
          <ac:spMkLst>
            <pc:docMk/>
            <pc:sldMk cId="2485394903" sldId="271"/>
            <ac:spMk id="65" creationId="{7193E29B-B124-A866-A7FA-8A38FF6B02E1}"/>
          </ac:spMkLst>
        </pc:spChg>
        <pc:spChg chg="add del mod">
          <ac:chgData name="CPL 事務" userId="d677730aff4829a4" providerId="LiveId" clId="{1F0E8476-D986-421C-9379-2471383200C4}" dt="2022-07-14T03:03:51.965" v="13713" actId="11529"/>
          <ac:spMkLst>
            <pc:docMk/>
            <pc:sldMk cId="2485394903" sldId="271"/>
            <ac:spMk id="70" creationId="{526640C4-C041-8645-378A-C0AE9BCF9718}"/>
          </ac:spMkLst>
        </pc:spChg>
        <pc:spChg chg="add del mod">
          <ac:chgData name="CPL 事務" userId="d677730aff4829a4" providerId="LiveId" clId="{1F0E8476-D986-421C-9379-2471383200C4}" dt="2022-07-14T03:04:26.060" v="13717" actId="11529"/>
          <ac:spMkLst>
            <pc:docMk/>
            <pc:sldMk cId="2485394903" sldId="271"/>
            <ac:spMk id="71" creationId="{3B759773-4FCE-9FAA-4A32-0AB579129849}"/>
          </ac:spMkLst>
        </pc:spChg>
        <pc:spChg chg="add mod">
          <ac:chgData name="CPL 事務" userId="d677730aff4829a4" providerId="LiveId" clId="{1F0E8476-D986-421C-9379-2471383200C4}" dt="2022-07-14T04:05:39.178" v="14239" actId="1076"/>
          <ac:spMkLst>
            <pc:docMk/>
            <pc:sldMk cId="2485394903" sldId="271"/>
            <ac:spMk id="83" creationId="{13525AEA-07CF-76F8-2146-855BEB0342C0}"/>
          </ac:spMkLst>
        </pc:spChg>
        <pc:spChg chg="add mod">
          <ac:chgData name="CPL 事務" userId="d677730aff4829a4" providerId="LiveId" clId="{1F0E8476-D986-421C-9379-2471383200C4}" dt="2022-07-14T04:05:39.178" v="14239" actId="1076"/>
          <ac:spMkLst>
            <pc:docMk/>
            <pc:sldMk cId="2485394903" sldId="271"/>
            <ac:spMk id="84" creationId="{C21560B2-F424-D114-AE4A-F47FA2FD0F33}"/>
          </ac:spMkLst>
        </pc:spChg>
        <pc:spChg chg="add mod">
          <ac:chgData name="CPL 事務" userId="d677730aff4829a4" providerId="LiveId" clId="{1F0E8476-D986-421C-9379-2471383200C4}" dt="2022-07-14T04:06:00.069" v="14243" actId="1076"/>
          <ac:spMkLst>
            <pc:docMk/>
            <pc:sldMk cId="2485394903" sldId="271"/>
            <ac:spMk id="85" creationId="{C810B783-20D4-744F-32DD-8CEECE0BA5BF}"/>
          </ac:spMkLst>
        </pc:spChg>
        <pc:spChg chg="add mod">
          <ac:chgData name="CPL 事務" userId="d677730aff4829a4" providerId="LiveId" clId="{1F0E8476-D986-421C-9379-2471383200C4}" dt="2022-07-14T04:06:20.109" v="14248" actId="1076"/>
          <ac:spMkLst>
            <pc:docMk/>
            <pc:sldMk cId="2485394903" sldId="271"/>
            <ac:spMk id="86" creationId="{77D19131-FEAC-2D38-CBA4-FAF62620F0A3}"/>
          </ac:spMkLst>
        </pc:spChg>
        <pc:picChg chg="add mod">
          <ac:chgData name="CPL 事務" userId="d677730aff4829a4" providerId="LiveId" clId="{1F0E8476-D986-421C-9379-2471383200C4}" dt="2022-07-14T04:05:46.803" v="14240" actId="1076"/>
          <ac:picMkLst>
            <pc:docMk/>
            <pc:sldMk cId="2485394903" sldId="271"/>
            <ac:picMk id="6" creationId="{135C570D-AE08-FB5E-4EDA-A8272C303FB3}"/>
          </ac:picMkLst>
        </pc:picChg>
        <pc:picChg chg="add mod modCrop">
          <ac:chgData name="CPL 事務" userId="d677730aff4829a4" providerId="LiveId" clId="{1F0E8476-D986-421C-9379-2471383200C4}" dt="2022-07-14T04:44:13.340" v="15068" actId="1076"/>
          <ac:picMkLst>
            <pc:docMk/>
            <pc:sldMk cId="2485394903" sldId="271"/>
            <ac:picMk id="8" creationId="{424C2DB8-9096-357C-396A-D5934D68200C}"/>
          </ac:picMkLst>
        </pc:picChg>
        <pc:picChg chg="add del mod modCrop">
          <ac:chgData name="CPL 事務" userId="d677730aff4829a4" providerId="LiveId" clId="{1F0E8476-D986-421C-9379-2471383200C4}" dt="2022-07-14T02:56:21.517" v="13511" actId="478"/>
          <ac:picMkLst>
            <pc:docMk/>
            <pc:sldMk cId="2485394903" sldId="271"/>
            <ac:picMk id="10" creationId="{46471B00-E72A-4ACD-B618-A95467F38ADD}"/>
          </ac:picMkLst>
        </pc:picChg>
        <pc:picChg chg="add mod">
          <ac:chgData name="CPL 事務" userId="d677730aff4829a4" providerId="LiveId" clId="{1F0E8476-D986-421C-9379-2471383200C4}" dt="2022-07-14T04:36:56.630" v="14532" actId="1076"/>
          <ac:picMkLst>
            <pc:docMk/>
            <pc:sldMk cId="2485394903" sldId="271"/>
            <ac:picMk id="21" creationId="{B415CC10-9457-8929-315F-C3B2A03EA9E4}"/>
          </ac:picMkLst>
        </pc:picChg>
        <pc:picChg chg="add mod">
          <ac:chgData name="CPL 事務" userId="d677730aff4829a4" providerId="LiveId" clId="{1F0E8476-D986-421C-9379-2471383200C4}" dt="2022-07-14T04:40:48.972" v="14869" actId="1037"/>
          <ac:picMkLst>
            <pc:docMk/>
            <pc:sldMk cId="2485394903" sldId="271"/>
            <ac:picMk id="22" creationId="{B8D3A281-B30C-C85C-87CF-5009DEA9661D}"/>
          </ac:picMkLst>
        </pc:picChg>
        <pc:picChg chg="add del mod modCrop">
          <ac:chgData name="CPL 事務" userId="d677730aff4829a4" providerId="LiveId" clId="{1F0E8476-D986-421C-9379-2471383200C4}" dt="2022-07-14T04:41:54.534" v="14880" actId="21"/>
          <ac:picMkLst>
            <pc:docMk/>
            <pc:sldMk cId="2485394903" sldId="271"/>
            <ac:picMk id="23" creationId="{BB9D3352-CCB2-6A79-2354-662275248C29}"/>
          </ac:picMkLst>
        </pc:picChg>
        <pc:picChg chg="add mod">
          <ac:chgData name="CPL 事務" userId="d677730aff4829a4" providerId="LiveId" clId="{1F0E8476-D986-421C-9379-2471383200C4}" dt="2022-07-14T04:44:20.700" v="15080" actId="1037"/>
          <ac:picMkLst>
            <pc:docMk/>
            <pc:sldMk cId="2485394903" sldId="271"/>
            <ac:picMk id="24" creationId="{D95DFE2C-82A5-B822-1741-AF3980A1814B}"/>
          </ac:picMkLst>
        </pc:picChg>
        <pc:picChg chg="add mod">
          <ac:chgData name="CPL 事務" userId="d677730aff4829a4" providerId="LiveId" clId="{1F0E8476-D986-421C-9379-2471383200C4}" dt="2022-07-14T04:45:06.645" v="15108" actId="1036"/>
          <ac:picMkLst>
            <pc:docMk/>
            <pc:sldMk cId="2485394903" sldId="271"/>
            <ac:picMk id="25" creationId="{26857B66-FB63-C590-57A0-D8CA723449EE}"/>
          </ac:picMkLst>
        </pc:picChg>
        <pc:picChg chg="add mod">
          <ac:chgData name="CPL 事務" userId="d677730aff4829a4" providerId="LiveId" clId="{1F0E8476-D986-421C-9379-2471383200C4}" dt="2022-07-14T05:01:40.437" v="16832"/>
          <ac:picMkLst>
            <pc:docMk/>
            <pc:sldMk cId="2485394903" sldId="271"/>
            <ac:picMk id="27" creationId="{67D64004-2C7D-2574-B1A7-168ECCAA8E53}"/>
          </ac:picMkLst>
        </pc:picChg>
        <pc:picChg chg="add del mod modCrop">
          <ac:chgData name="CPL 事務" userId="d677730aff4829a4" providerId="LiveId" clId="{1F0E8476-D986-421C-9379-2471383200C4}" dt="2022-07-14T04:05:39.178" v="14239" actId="1076"/>
          <ac:picMkLst>
            <pc:docMk/>
            <pc:sldMk cId="2485394903" sldId="271"/>
            <ac:picMk id="28" creationId="{8C8281BC-7C8D-0319-5719-6A63DC19A385}"/>
          </ac:picMkLst>
        </pc:picChg>
        <pc:picChg chg="add del mod">
          <ac:chgData name="CPL 事務" userId="d677730aff4829a4" providerId="LiveId" clId="{1F0E8476-D986-421C-9379-2471383200C4}" dt="2022-07-14T02:48:48.866" v="13410" actId="478"/>
          <ac:picMkLst>
            <pc:docMk/>
            <pc:sldMk cId="2485394903" sldId="271"/>
            <ac:picMk id="31" creationId="{EAA5A7AC-B132-0778-BAD2-9E6139E2BA2E}"/>
          </ac:picMkLst>
        </pc:picChg>
        <pc:picChg chg="add mod">
          <ac:chgData name="CPL 事務" userId="d677730aff4829a4" providerId="LiveId" clId="{1F0E8476-D986-421C-9379-2471383200C4}" dt="2022-07-14T04:05:39.178" v="14239" actId="1076"/>
          <ac:picMkLst>
            <pc:docMk/>
            <pc:sldMk cId="2485394903" sldId="271"/>
            <ac:picMk id="33" creationId="{1217ECFA-0131-4B4F-E192-20DF54DC2114}"/>
          </ac:picMkLst>
        </pc:picChg>
        <pc:picChg chg="add del mod">
          <ac:chgData name="CPL 事務" userId="d677730aff4829a4" providerId="LiveId" clId="{1F0E8476-D986-421C-9379-2471383200C4}" dt="2022-07-14T02:53:58.743" v="13480" actId="478"/>
          <ac:picMkLst>
            <pc:docMk/>
            <pc:sldMk cId="2485394903" sldId="271"/>
            <ac:picMk id="53" creationId="{DAD88852-6401-8055-FC3D-924453183517}"/>
          </ac:picMkLst>
        </pc:picChg>
        <pc:picChg chg="add mod ord modCrop">
          <ac:chgData name="CPL 事務" userId="d677730aff4829a4" providerId="LiveId" clId="{1F0E8476-D986-421C-9379-2471383200C4}" dt="2022-07-14T04:05:39.178" v="14239" actId="1076"/>
          <ac:picMkLst>
            <pc:docMk/>
            <pc:sldMk cId="2485394903" sldId="271"/>
            <ac:picMk id="55" creationId="{5ADE21E2-C02A-8973-B07C-4DEE8EFC1C60}"/>
          </ac:picMkLst>
        </pc:picChg>
        <pc:picChg chg="add mod ord modCrop">
          <ac:chgData name="CPL 事務" userId="d677730aff4829a4" providerId="LiveId" clId="{1F0E8476-D986-421C-9379-2471383200C4}" dt="2022-07-14T04:05:39.178" v="14239" actId="1076"/>
          <ac:picMkLst>
            <pc:docMk/>
            <pc:sldMk cId="2485394903" sldId="271"/>
            <ac:picMk id="57" creationId="{2A7B97B7-DB58-895D-90A7-07B7F51DE0AC}"/>
          </ac:picMkLst>
        </pc:picChg>
        <pc:cxnChg chg="add del mod">
          <ac:chgData name="CPL 事務" userId="d677730aff4829a4" providerId="LiveId" clId="{1F0E8476-D986-421C-9379-2471383200C4}" dt="2022-07-14T02:36:18.093" v="12620" actId="11529"/>
          <ac:cxnSpMkLst>
            <pc:docMk/>
            <pc:sldMk cId="2485394903" sldId="271"/>
            <ac:cxnSpMk id="14" creationId="{E73F726B-F4F7-7B69-BFA2-F3457A54B482}"/>
          </ac:cxnSpMkLst>
        </pc:cxnChg>
        <pc:cxnChg chg="add del mod">
          <ac:chgData name="CPL 事務" userId="d677730aff4829a4" providerId="LiveId" clId="{1F0E8476-D986-421C-9379-2471383200C4}" dt="2022-07-14T02:36:16.318" v="12616" actId="11529"/>
          <ac:cxnSpMkLst>
            <pc:docMk/>
            <pc:sldMk cId="2485394903" sldId="271"/>
            <ac:cxnSpMk id="16" creationId="{4145C024-E0A5-54A0-DE3E-4B4EFCDF5E1C}"/>
          </ac:cxnSpMkLst>
        </pc:cxnChg>
        <pc:cxnChg chg="add del mod ord">
          <ac:chgData name="CPL 事務" userId="d677730aff4829a4" providerId="LiveId" clId="{1F0E8476-D986-421C-9379-2471383200C4}" dt="2022-07-14T02:59:02.286" v="13544" actId="478"/>
          <ac:cxnSpMkLst>
            <pc:docMk/>
            <pc:sldMk cId="2485394903" sldId="271"/>
            <ac:cxnSpMk id="19" creationId="{7BA82483-24D5-C521-E1F4-E3822B34FC68}"/>
          </ac:cxnSpMkLst>
        </pc:cxnChg>
        <pc:cxnChg chg="add del mod">
          <ac:chgData name="CPL 事務" userId="d677730aff4829a4" providerId="LiveId" clId="{1F0E8476-D986-421C-9379-2471383200C4}" dt="2022-07-14T02:58:00.409" v="13530" actId="478"/>
          <ac:cxnSpMkLst>
            <pc:docMk/>
            <pc:sldMk cId="2485394903" sldId="271"/>
            <ac:cxnSpMk id="21" creationId="{943FE31E-9703-FC23-F6C6-12C3F0DCC623}"/>
          </ac:cxnSpMkLst>
        </pc:cxnChg>
        <pc:cxnChg chg="add del mod">
          <ac:chgData name="CPL 事務" userId="d677730aff4829a4" providerId="LiveId" clId="{1F0E8476-D986-421C-9379-2471383200C4}" dt="2022-07-14T02:51:57.683" v="13455" actId="478"/>
          <ac:cxnSpMkLst>
            <pc:docMk/>
            <pc:sldMk cId="2485394903" sldId="271"/>
            <ac:cxnSpMk id="39" creationId="{0599EC3E-EA57-19C7-F69C-8C92D05D14FD}"/>
          </ac:cxnSpMkLst>
        </pc:cxnChg>
        <pc:cxnChg chg="add del mod">
          <ac:chgData name="CPL 事務" userId="d677730aff4829a4" providerId="LiveId" clId="{1F0E8476-D986-421C-9379-2471383200C4}" dt="2022-07-14T03:02:09.584" v="13672" actId="478"/>
          <ac:cxnSpMkLst>
            <pc:docMk/>
            <pc:sldMk cId="2485394903" sldId="271"/>
            <ac:cxnSpMk id="50" creationId="{730268F6-0891-603F-F1E4-7EEC72C0DEE5}"/>
          </ac:cxnSpMkLst>
        </pc:cxnChg>
        <pc:cxnChg chg="add del mod">
          <ac:chgData name="CPL 事務" userId="d677730aff4829a4" providerId="LiveId" clId="{1F0E8476-D986-421C-9379-2471383200C4}" dt="2022-07-14T03:02:06.579" v="13666" actId="11529"/>
          <ac:cxnSpMkLst>
            <pc:docMk/>
            <pc:sldMk cId="2485394903" sldId="271"/>
            <ac:cxnSpMk id="67" creationId="{1074395C-9DAE-28E4-B047-CBDF6B200E4F}"/>
          </ac:cxnSpMkLst>
        </pc:cxnChg>
        <pc:cxnChg chg="add mod">
          <ac:chgData name="CPL 事務" userId="d677730aff4829a4" providerId="LiveId" clId="{1F0E8476-D986-421C-9379-2471383200C4}" dt="2022-07-14T04:05:39.178" v="14239" actId="1076"/>
          <ac:cxnSpMkLst>
            <pc:docMk/>
            <pc:sldMk cId="2485394903" sldId="271"/>
            <ac:cxnSpMk id="73" creationId="{C2E02F36-5B9E-3D43-1088-DB0036186EFA}"/>
          </ac:cxnSpMkLst>
        </pc:cxnChg>
        <pc:cxnChg chg="add mod">
          <ac:chgData name="CPL 事務" userId="d677730aff4829a4" providerId="LiveId" clId="{1F0E8476-D986-421C-9379-2471383200C4}" dt="2022-07-14T04:06:08.329" v="14245" actId="1076"/>
          <ac:cxnSpMkLst>
            <pc:docMk/>
            <pc:sldMk cId="2485394903" sldId="271"/>
            <ac:cxnSpMk id="75" creationId="{0BAA612A-6065-E02B-8D18-1D76F88EF9E3}"/>
          </ac:cxnSpMkLst>
        </pc:cxnChg>
        <pc:cxnChg chg="add mod">
          <ac:chgData name="CPL 事務" userId="d677730aff4829a4" providerId="LiveId" clId="{1F0E8476-D986-421C-9379-2471383200C4}" dt="2022-07-14T04:06:12.877" v="14247" actId="1037"/>
          <ac:cxnSpMkLst>
            <pc:docMk/>
            <pc:sldMk cId="2485394903" sldId="271"/>
            <ac:cxnSpMk id="77" creationId="{EEDA4D03-9AD9-C02E-F020-C328944754BA}"/>
          </ac:cxnSpMkLst>
        </pc:cxnChg>
      </pc:sldChg>
      <pc:sldChg chg="add del setBg">
        <pc:chgData name="CPL 事務" userId="d677730aff4829a4" providerId="LiveId" clId="{1F0E8476-D986-421C-9379-2471383200C4}" dt="2022-07-12T03:01:49.028" v="12045"/>
        <pc:sldMkLst>
          <pc:docMk/>
          <pc:sldMk cId="2751332440" sldId="271"/>
        </pc:sldMkLst>
      </pc:sldChg>
      <pc:sldChg chg="addSp delSp modSp new mod setBg">
        <pc:chgData name="CPL 事務" userId="d677730aff4829a4" providerId="LiveId" clId="{1F0E8476-D986-421C-9379-2471383200C4}" dt="2022-07-14T05:02:03.215" v="16838" actId="113"/>
        <pc:sldMkLst>
          <pc:docMk/>
          <pc:sldMk cId="3849619103" sldId="272"/>
        </pc:sldMkLst>
        <pc:spChg chg="mod">
          <ac:chgData name="CPL 事務" userId="d677730aff4829a4" providerId="LiveId" clId="{1F0E8476-D986-421C-9379-2471383200C4}" dt="2022-07-14T05:02:03.215" v="16838" actId="113"/>
          <ac:spMkLst>
            <pc:docMk/>
            <pc:sldMk cId="3849619103" sldId="272"/>
            <ac:spMk id="2" creationId="{6A2128F8-1ED7-E432-B59B-578859C8625C}"/>
          </ac:spMkLst>
        </pc:spChg>
        <pc:spChg chg="del">
          <ac:chgData name="CPL 事務" userId="d677730aff4829a4" providerId="LiveId" clId="{1F0E8476-D986-421C-9379-2471383200C4}" dt="2022-07-14T04:33:56.875" v="14371" actId="478"/>
          <ac:spMkLst>
            <pc:docMk/>
            <pc:sldMk cId="3849619103" sldId="272"/>
            <ac:spMk id="3" creationId="{A46F3387-0918-04E7-BC6E-C3BB7B9544BD}"/>
          </ac:spMkLst>
        </pc:spChg>
        <pc:spChg chg="mod">
          <ac:chgData name="CPL 事務" userId="d677730aff4829a4" providerId="LiveId" clId="{1F0E8476-D986-421C-9379-2471383200C4}" dt="2022-07-14T04:52:28.679" v="16081" actId="20577"/>
          <ac:spMkLst>
            <pc:docMk/>
            <pc:sldMk cId="3849619103" sldId="272"/>
            <ac:spMk id="4" creationId="{DEAABB09-2A74-A639-D190-8A6CE002B9A0}"/>
          </ac:spMkLst>
        </pc:spChg>
        <pc:spChg chg="add del mod">
          <ac:chgData name="CPL 事務" userId="d677730aff4829a4" providerId="LiveId" clId="{1F0E8476-D986-421C-9379-2471383200C4}" dt="2022-07-14T04:33:55.492" v="14370"/>
          <ac:spMkLst>
            <pc:docMk/>
            <pc:sldMk cId="3849619103" sldId="272"/>
            <ac:spMk id="5" creationId="{818A4D5E-875A-BCED-C2D9-597A690365C1}"/>
          </ac:spMkLst>
        </pc:spChg>
        <pc:spChg chg="add mod">
          <ac:chgData name="CPL 事務" userId="d677730aff4829a4" providerId="LiveId" clId="{1F0E8476-D986-421C-9379-2471383200C4}" dt="2022-07-14T04:54:09.257" v="16101" actId="1076"/>
          <ac:spMkLst>
            <pc:docMk/>
            <pc:sldMk cId="3849619103" sldId="272"/>
            <ac:spMk id="18" creationId="{AACEF633-4960-78EF-0A1E-D8089B66236A}"/>
          </ac:spMkLst>
        </pc:spChg>
        <pc:spChg chg="add mod">
          <ac:chgData name="CPL 事務" userId="d677730aff4829a4" providerId="LiveId" clId="{1F0E8476-D986-421C-9379-2471383200C4}" dt="2022-07-14T04:53:56.096" v="16095" actId="1076"/>
          <ac:spMkLst>
            <pc:docMk/>
            <pc:sldMk cId="3849619103" sldId="272"/>
            <ac:spMk id="19" creationId="{BD533403-2A36-BC69-4AEF-BF9444DDD610}"/>
          </ac:spMkLst>
        </pc:spChg>
        <pc:spChg chg="add mod">
          <ac:chgData name="CPL 事務" userId="d677730aff4829a4" providerId="LiveId" clId="{1F0E8476-D986-421C-9379-2471383200C4}" dt="2022-07-14T04:56:06.342" v="16168" actId="1035"/>
          <ac:spMkLst>
            <pc:docMk/>
            <pc:sldMk cId="3849619103" sldId="272"/>
            <ac:spMk id="29" creationId="{193145BD-66A2-B976-1C2E-E293A6BA556D}"/>
          </ac:spMkLst>
        </pc:spChg>
        <pc:spChg chg="add mod">
          <ac:chgData name="CPL 事務" userId="d677730aff4829a4" providerId="LiveId" clId="{1F0E8476-D986-421C-9379-2471383200C4}" dt="2022-07-14T04:56:06.342" v="16168" actId="1035"/>
          <ac:spMkLst>
            <pc:docMk/>
            <pc:sldMk cId="3849619103" sldId="272"/>
            <ac:spMk id="30" creationId="{AFE7C388-83A8-1A77-619C-5E863E771FF9}"/>
          </ac:spMkLst>
        </pc:spChg>
        <pc:spChg chg="add mod">
          <ac:chgData name="CPL 事務" userId="d677730aff4829a4" providerId="LiveId" clId="{1F0E8476-D986-421C-9379-2471383200C4}" dt="2022-07-14T05:00:59.187" v="16829" actId="20577"/>
          <ac:spMkLst>
            <pc:docMk/>
            <pc:sldMk cId="3849619103" sldId="272"/>
            <ac:spMk id="34" creationId="{7F6E3F13-5C30-628D-999B-875D0B60F0EF}"/>
          </ac:spMkLst>
        </pc:spChg>
        <pc:spChg chg="add del mod">
          <ac:chgData name="CPL 事務" userId="d677730aff4829a4" providerId="LiveId" clId="{1F0E8476-D986-421C-9379-2471383200C4}" dt="2022-07-14T04:59:42.814" v="16786"/>
          <ac:spMkLst>
            <pc:docMk/>
            <pc:sldMk cId="3849619103" sldId="272"/>
            <ac:spMk id="35" creationId="{E92F7B01-81E0-F94A-8D6F-7D76463450F8}"/>
          </ac:spMkLst>
        </pc:spChg>
        <pc:spChg chg="add del mod">
          <ac:chgData name="CPL 事務" userId="d677730aff4829a4" providerId="LiveId" clId="{1F0E8476-D986-421C-9379-2471383200C4}" dt="2022-07-14T04:59:42.814" v="16786"/>
          <ac:spMkLst>
            <pc:docMk/>
            <pc:sldMk cId="3849619103" sldId="272"/>
            <ac:spMk id="36" creationId="{0BB71934-6AEF-A41C-FF99-9A7855EEC72A}"/>
          </ac:spMkLst>
        </pc:spChg>
        <pc:spChg chg="add mod">
          <ac:chgData name="CPL 事務" userId="d677730aff4829a4" providerId="LiveId" clId="{1F0E8476-D986-421C-9379-2471383200C4}" dt="2022-07-14T04:59:54.140" v="16789" actId="1076"/>
          <ac:spMkLst>
            <pc:docMk/>
            <pc:sldMk cId="3849619103" sldId="272"/>
            <ac:spMk id="37" creationId="{A453B5F7-B2AA-5F48-8F21-EF41004FF4DB}"/>
          </ac:spMkLst>
        </pc:spChg>
        <pc:spChg chg="add del mod">
          <ac:chgData name="CPL 事務" userId="d677730aff4829a4" providerId="LiveId" clId="{1F0E8476-D986-421C-9379-2471383200C4}" dt="2022-07-14T05:00:03.654" v="16791"/>
          <ac:spMkLst>
            <pc:docMk/>
            <pc:sldMk cId="3849619103" sldId="272"/>
            <ac:spMk id="38" creationId="{9FA8F0FA-E507-7C9C-AEF1-43835C7E3714}"/>
          </ac:spMkLst>
        </pc:spChg>
        <pc:spChg chg="add mod">
          <ac:chgData name="CPL 事務" userId="d677730aff4829a4" providerId="LiveId" clId="{1F0E8476-D986-421C-9379-2471383200C4}" dt="2022-07-14T05:00:11.670" v="16793" actId="1076"/>
          <ac:spMkLst>
            <pc:docMk/>
            <pc:sldMk cId="3849619103" sldId="272"/>
            <ac:spMk id="39" creationId="{7BE3A723-FEBB-057F-AD1E-547921E08EB0}"/>
          </ac:spMkLst>
        </pc:spChg>
        <pc:picChg chg="add mod">
          <ac:chgData name="CPL 事務" userId="d677730aff4829a4" providerId="LiveId" clId="{1F0E8476-D986-421C-9379-2471383200C4}" dt="2022-07-14T04:53:10.103" v="16088" actId="1076"/>
          <ac:picMkLst>
            <pc:docMk/>
            <pc:sldMk cId="3849619103" sldId="272"/>
            <ac:picMk id="7" creationId="{B7622EF9-5608-E7BA-1650-B2CF902FD016}"/>
          </ac:picMkLst>
        </pc:picChg>
        <pc:picChg chg="add del mod">
          <ac:chgData name="CPL 事務" userId="d677730aff4829a4" providerId="LiveId" clId="{1F0E8476-D986-421C-9379-2471383200C4}" dt="2022-07-14T04:34:27.057" v="14376" actId="478"/>
          <ac:picMkLst>
            <pc:docMk/>
            <pc:sldMk cId="3849619103" sldId="272"/>
            <ac:picMk id="9" creationId="{C90D4B10-6A02-0520-B2D4-54E604A34D5E}"/>
          </ac:picMkLst>
        </pc:picChg>
        <pc:picChg chg="add mod modCrop">
          <ac:chgData name="CPL 事務" userId="d677730aff4829a4" providerId="LiveId" clId="{1F0E8476-D986-421C-9379-2471383200C4}" dt="2022-07-14T04:54:02.210" v="16099" actId="1076"/>
          <ac:picMkLst>
            <pc:docMk/>
            <pc:sldMk cId="3849619103" sldId="272"/>
            <ac:picMk id="11" creationId="{2D7E96D3-1111-501C-2A91-C680BDF2636B}"/>
          </ac:picMkLst>
        </pc:picChg>
        <pc:picChg chg="add mod">
          <ac:chgData name="CPL 事務" userId="d677730aff4829a4" providerId="LiveId" clId="{1F0E8476-D986-421C-9379-2471383200C4}" dt="2022-07-14T04:55:00.322" v="16112" actId="1076"/>
          <ac:picMkLst>
            <pc:docMk/>
            <pc:sldMk cId="3849619103" sldId="272"/>
            <ac:picMk id="12" creationId="{48F8A622-CE55-A716-AC68-3280045FFEF4}"/>
          </ac:picMkLst>
        </pc:picChg>
        <pc:picChg chg="add mod">
          <ac:chgData name="CPL 事務" userId="d677730aff4829a4" providerId="LiveId" clId="{1F0E8476-D986-421C-9379-2471383200C4}" dt="2022-07-14T04:54:54.944" v="16111" actId="1076"/>
          <ac:picMkLst>
            <pc:docMk/>
            <pc:sldMk cId="3849619103" sldId="272"/>
            <ac:picMk id="13" creationId="{2BBA5C90-6523-842A-8A6B-CE45026C0F8A}"/>
          </ac:picMkLst>
        </pc:picChg>
        <pc:picChg chg="add mod modCrop">
          <ac:chgData name="CPL 事務" userId="d677730aff4829a4" providerId="LiveId" clId="{1F0E8476-D986-421C-9379-2471383200C4}" dt="2022-07-14T04:54:48.298" v="16110" actId="1076"/>
          <ac:picMkLst>
            <pc:docMk/>
            <pc:sldMk cId="3849619103" sldId="272"/>
            <ac:picMk id="15" creationId="{43FD0EE5-38F9-AA3A-8217-3D6D63137B12}"/>
          </ac:picMkLst>
        </pc:picChg>
        <pc:picChg chg="add del mod">
          <ac:chgData name="CPL 事務" userId="d677730aff4829a4" providerId="LiveId" clId="{1F0E8476-D986-421C-9379-2471383200C4}" dt="2022-07-14T04:50:41.346" v="15738" actId="478"/>
          <ac:picMkLst>
            <pc:docMk/>
            <pc:sldMk cId="3849619103" sldId="272"/>
            <ac:picMk id="16" creationId="{7D1369D6-484B-4F92-A05A-23FC86ADB602}"/>
          </ac:picMkLst>
        </pc:picChg>
        <pc:picChg chg="add mod">
          <ac:chgData name="CPL 事務" userId="d677730aff4829a4" providerId="LiveId" clId="{1F0E8476-D986-421C-9379-2471383200C4}" dt="2022-07-14T04:52:31.267" v="16082" actId="1076"/>
          <ac:picMkLst>
            <pc:docMk/>
            <pc:sldMk cId="3849619103" sldId="272"/>
            <ac:picMk id="17" creationId="{4BEE5A6E-A2AC-4C23-2457-BC946BE23EFA}"/>
          </ac:picMkLst>
        </pc:picChg>
        <pc:picChg chg="add mod">
          <ac:chgData name="CPL 事務" userId="d677730aff4829a4" providerId="LiveId" clId="{1F0E8476-D986-421C-9379-2471383200C4}" dt="2022-07-14T04:56:13.898" v="16205" actId="1035"/>
          <ac:picMkLst>
            <pc:docMk/>
            <pc:sldMk cId="3849619103" sldId="272"/>
            <ac:picMk id="24" creationId="{EB0E16F1-BE01-CA3C-CD4C-C9B70C3CA719}"/>
          </ac:picMkLst>
        </pc:picChg>
        <pc:picChg chg="add mod">
          <ac:chgData name="CPL 事務" userId="d677730aff4829a4" providerId="LiveId" clId="{1F0E8476-D986-421C-9379-2471383200C4}" dt="2022-07-14T04:56:13.898" v="16205" actId="1035"/>
          <ac:picMkLst>
            <pc:docMk/>
            <pc:sldMk cId="3849619103" sldId="272"/>
            <ac:picMk id="28" creationId="{03DBF94B-8F7E-E1FE-094A-4833C04148EA}"/>
          </ac:picMkLst>
        </pc:picChg>
        <pc:picChg chg="add mod">
          <ac:chgData name="CPL 事務" userId="d677730aff4829a4" providerId="LiveId" clId="{1F0E8476-D986-421C-9379-2471383200C4}" dt="2022-07-14T05:01:42.349" v="16833"/>
          <ac:picMkLst>
            <pc:docMk/>
            <pc:sldMk cId="3849619103" sldId="272"/>
            <ac:picMk id="40" creationId="{910E541F-E114-A611-B429-1551E32A98F2}"/>
          </ac:picMkLst>
        </pc:picChg>
        <pc:cxnChg chg="add mod">
          <ac:chgData name="CPL 事務" userId="d677730aff4829a4" providerId="LiveId" clId="{1F0E8476-D986-421C-9379-2471383200C4}" dt="2022-07-14T04:56:27.298" v="16208" actId="14100"/>
          <ac:cxnSpMkLst>
            <pc:docMk/>
            <pc:sldMk cId="3849619103" sldId="272"/>
            <ac:cxnSpMk id="20" creationId="{23501724-6308-FE8D-93EC-9AF45DEB42DC}"/>
          </ac:cxnSpMkLst>
        </pc:cxnChg>
        <pc:cxnChg chg="add mod">
          <ac:chgData name="CPL 事務" userId="d677730aff4829a4" providerId="LiveId" clId="{1F0E8476-D986-421C-9379-2471383200C4}" dt="2022-07-14T04:56:23.660" v="16207" actId="14100"/>
          <ac:cxnSpMkLst>
            <pc:docMk/>
            <pc:sldMk cId="3849619103" sldId="272"/>
            <ac:cxnSpMk id="21" creationId="{A3411E5A-8DB0-BD0D-26CB-1602AC704A52}"/>
          </ac:cxnSpMkLst>
        </pc:cxnChg>
      </pc:sldChg>
      <pc:sldChg chg="add del setBg">
        <pc:chgData name="CPL 事務" userId="d677730aff4829a4" providerId="LiveId" clId="{1F0E8476-D986-421C-9379-2471383200C4}" dt="2022-07-14T05:01:36.211" v="16831"/>
        <pc:sldMkLst>
          <pc:docMk/>
          <pc:sldMk cId="1419100725" sldId="273"/>
        </pc:sldMkLst>
      </pc:sldChg>
      <pc:sldChg chg="addSp delSp modSp new mod setBg">
        <pc:chgData name="CPL 事務" userId="d677730aff4829a4" providerId="LiveId" clId="{1F0E8476-D986-421C-9379-2471383200C4}" dt="2022-07-14T05:04:11.831" v="16918"/>
        <pc:sldMkLst>
          <pc:docMk/>
          <pc:sldMk cId="1789670380" sldId="273"/>
        </pc:sldMkLst>
        <pc:spChg chg="mod">
          <ac:chgData name="CPL 事務" userId="d677730aff4829a4" providerId="LiveId" clId="{1F0E8476-D986-421C-9379-2471383200C4}" dt="2022-07-14T05:03:55.618" v="16908" actId="207"/>
          <ac:spMkLst>
            <pc:docMk/>
            <pc:sldMk cId="1789670380" sldId="273"/>
            <ac:spMk id="2" creationId="{4F663944-ED89-7E1A-7371-0E36E86E5BE2}"/>
          </ac:spMkLst>
        </pc:spChg>
        <pc:spChg chg="del mod">
          <ac:chgData name="CPL 事務" userId="d677730aff4829a4" providerId="LiveId" clId="{1F0E8476-D986-421C-9379-2471383200C4}" dt="2022-07-14T05:04:04.338" v="16917" actId="478"/>
          <ac:spMkLst>
            <pc:docMk/>
            <pc:sldMk cId="1789670380" sldId="273"/>
            <ac:spMk id="3" creationId="{2639075A-72E6-CA04-9C5A-59DFC7550B16}"/>
          </ac:spMkLst>
        </pc:spChg>
        <pc:spChg chg="mod">
          <ac:chgData name="CPL 事務" userId="d677730aff4829a4" providerId="LiveId" clId="{1F0E8476-D986-421C-9379-2471383200C4}" dt="2022-07-14T05:04:02.698" v="16915" actId="1036"/>
          <ac:spMkLst>
            <pc:docMk/>
            <pc:sldMk cId="1789670380" sldId="273"/>
            <ac:spMk id="4" creationId="{8C49F6CC-0FE2-7F67-56E1-00BD9E6E4971}"/>
          </ac:spMkLst>
        </pc:spChg>
        <pc:picChg chg="add mod">
          <ac:chgData name="CPL 事務" userId="d677730aff4829a4" providerId="LiveId" clId="{1F0E8476-D986-421C-9379-2471383200C4}" dt="2022-07-14T05:04:11.831" v="16918"/>
          <ac:picMkLst>
            <pc:docMk/>
            <pc:sldMk cId="1789670380" sldId="273"/>
            <ac:picMk id="5" creationId="{50D4094B-757A-F4F7-F705-80A94C02196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8968D30-411C-D003-066E-EB8E2DCE30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BCEAB93-A8A8-FE92-BE36-35B87875AD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DB609-AD22-4165-BD96-B94146630F2C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74BF465-A57C-9E99-AC72-D3E249B8CA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PC</a:t>
            </a:r>
            <a:r>
              <a:rPr kumimoji="1" lang="ja-JP" altLang="en-US"/>
              <a:t>から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F0C48D-D6DF-F5CD-1A2E-828874DDCB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CC701-885D-4674-AAFD-4F5A7337A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8526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9BBF0-2E4B-4495-BB06-0C185D563405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PC</a:t>
            </a:r>
            <a:r>
              <a:rPr kumimoji="1" lang="ja-JP" altLang="en-US"/>
              <a:t>から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1C57-1C77-497E-AE9E-1740F6BBFC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9776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9FE2-6FDB-4803-B7B7-1A0034BC7CA9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042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27B6D-6C29-4569-B98C-EBC1675402BE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347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AD00-912E-470B-BD1A-F79342993A37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6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D47A-B71E-4CEE-81DB-61F7E5D8D393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10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DF79-4BFD-4AD2-A90F-428C615BFDFA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07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A05C2-0BEC-4276-935F-9528665E37EE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94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73D4-363B-409B-9A1B-1A2CA747800F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33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51D65-BA51-42AC-B9BB-9965FFCEF535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2A15-A206-44C0-90B4-1745293C3C57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79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CF2F-EF98-47F2-8F32-DCD6AC0EE3C5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81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02F0-B8C1-4EC2-BCAE-3630D2628CB1}" type="datetime1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149C-B411-43BA-8856-DC02D2854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06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fld id="{2DD57F1C-148C-43AD-80B2-E717159C7434}" type="datetime1">
              <a:rPr kumimoji="1" lang="ja-JP" altLang="en-US" smtClean="0"/>
              <a:pPr/>
              <a:t>2023/2/20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fld id="{6DCD149C-B411-43BA-8856-DC02D28541E4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844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游ゴシック" panose="020B0400000000000000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sv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3169E9-6061-0850-5D22-103FC7D05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9356"/>
            <a:ext cx="9144000" cy="1116202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游ゴシック" panose="020B0400000000000000" pitchFamily="50" charset="-128"/>
              </a:rPr>
              <a:t>Zoom</a:t>
            </a:r>
            <a:r>
              <a:rPr kumimoji="1" lang="ja-JP" altLang="en-US" b="1" dirty="0">
                <a:latin typeface="游ゴシック" panose="020B0400000000000000" pitchFamily="50" charset="-128"/>
              </a:rPr>
              <a:t>の使い方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50D489D-60D6-F916-05E1-FB139076D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53128"/>
            <a:ext cx="9144000" cy="436228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游ゴシック" panose="020B0400000000000000" pitchFamily="50" charset="-128"/>
              </a:rPr>
              <a:t>オンライン会議</a:t>
            </a:r>
          </a:p>
        </p:txBody>
      </p:sp>
      <p:pic>
        <p:nvPicPr>
          <p:cNvPr id="4" name="グラフィックス 3" descr="インターネット">
            <a:extLst>
              <a:ext uri="{FF2B5EF4-FFF2-40B4-BE49-F238E27FC236}">
                <a16:creationId xmlns:a16="http://schemas.microsoft.com/office/drawing/2014/main" id="{C1FE6E01-CF59-1625-1F95-DDAFA2E44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984" y="4043493"/>
            <a:ext cx="914400" cy="914400"/>
          </a:xfrm>
          <a:prstGeom prst="rect">
            <a:avLst/>
          </a:prstGeom>
        </p:spPr>
      </p:pic>
      <p:pic>
        <p:nvPicPr>
          <p:cNvPr id="5" name="グラフィックス 4" descr="スマート フォン">
            <a:extLst>
              <a:ext uri="{FF2B5EF4-FFF2-40B4-BE49-F238E27FC236}">
                <a16:creationId xmlns:a16="http://schemas.microsoft.com/office/drawing/2014/main" id="{0D1FBBCE-9FB3-F690-6D02-D9E202D09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4043493"/>
            <a:ext cx="914400" cy="914400"/>
          </a:xfrm>
          <a:prstGeom prst="rect">
            <a:avLst/>
          </a:prstGeom>
        </p:spPr>
      </p:pic>
      <p:pic>
        <p:nvPicPr>
          <p:cNvPr id="6" name="グラフィックス 5" descr="会議">
            <a:extLst>
              <a:ext uri="{FF2B5EF4-FFF2-40B4-BE49-F238E27FC236}">
                <a16:creationId xmlns:a16="http://schemas.microsoft.com/office/drawing/2014/main" id="{5FE702AE-A8E6-6FD1-04B9-A35B9CEA4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1616" y="4043493"/>
            <a:ext cx="914400" cy="914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01D3D77-0EB8-247C-CBB3-0455DAC19403}"/>
              </a:ext>
            </a:extLst>
          </p:cNvPr>
          <p:cNvSpPr txBox="1"/>
          <p:nvPr/>
        </p:nvSpPr>
        <p:spPr>
          <a:xfrm>
            <a:off x="2177723" y="5117561"/>
            <a:ext cx="265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5B9BD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パソコンでの</a:t>
            </a:r>
            <a:endParaRPr kumimoji="1" lang="en-US" altLang="ja-JP" b="1" dirty="0">
              <a:solidFill>
                <a:srgbClr val="5B9BD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solidFill>
                  <a:srgbClr val="5B9BD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セットアップについて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8AC36E-DE54-F5D5-06D5-0FC2D043EF7D}"/>
              </a:ext>
            </a:extLst>
          </p:cNvPr>
          <p:cNvSpPr txBox="1"/>
          <p:nvPr/>
        </p:nvSpPr>
        <p:spPr>
          <a:xfrm>
            <a:off x="4828645" y="5117561"/>
            <a:ext cx="253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70AD47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スマートフォンでの</a:t>
            </a:r>
            <a:endParaRPr kumimoji="1" lang="en-US" altLang="ja-JP" b="1" dirty="0">
              <a:solidFill>
                <a:srgbClr val="70AD47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solidFill>
                  <a:srgbClr val="70AD47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セットアップについて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B94AED7-93E2-2FBC-49A0-996F926220AA}"/>
              </a:ext>
            </a:extLst>
          </p:cNvPr>
          <p:cNvSpPr txBox="1"/>
          <p:nvPr/>
        </p:nvSpPr>
        <p:spPr>
          <a:xfrm>
            <a:off x="7363354" y="5117561"/>
            <a:ext cx="265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会議への参加・</a:t>
            </a:r>
            <a:endParaRPr kumimoji="1" lang="en-US" altLang="ja-JP" b="1" dirty="0">
              <a:solidFill>
                <a:srgbClr val="ED7D3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会議中の操作について</a:t>
            </a:r>
          </a:p>
        </p:txBody>
      </p:sp>
    </p:spTree>
    <p:extLst>
      <p:ext uri="{BB962C8B-B14F-4D97-AF65-F5344CB8AC3E}">
        <p14:creationId xmlns:p14="http://schemas.microsoft.com/office/powerpoint/2010/main" val="425411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69384F-61D9-2059-5896-07020C6E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1183"/>
            <a:ext cx="3931920" cy="151621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1-2.</a:t>
            </a:r>
            <a:r>
              <a:rPr lang="ja-JP" altLang="en-US" b="1" dirty="0">
                <a:latin typeface="游ゴシック" panose="020B0400000000000000" pitchFamily="50" charset="-128"/>
              </a:rPr>
              <a:t> 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en-US" altLang="ja-JP" b="1" dirty="0">
                <a:latin typeface="游ゴシック" panose="020B0400000000000000" pitchFamily="50" charset="-128"/>
              </a:rPr>
              <a:t>Zoom</a:t>
            </a:r>
            <a:r>
              <a:rPr lang="ja-JP" altLang="en-US" b="1" dirty="0">
                <a:latin typeface="游ゴシック" panose="020B0400000000000000" pitchFamily="50" charset="-128"/>
              </a:rPr>
              <a:t>アプリを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スマートフォンへ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インストールする</a:t>
            </a:r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B78C6FD-8D7D-09B4-26DF-409E2EEB1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132045"/>
            <a:ext cx="3932237" cy="2902534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kumimoji="1" lang="ja-JP" altLang="en-US" dirty="0"/>
              <a:t>検索結果の中から、</a:t>
            </a:r>
            <a:endParaRPr kumimoji="1" lang="en-US" altLang="ja-JP" dirty="0"/>
          </a:p>
          <a:p>
            <a:r>
              <a:rPr lang="ja-JP" altLang="en-US" b="1" dirty="0"/>
              <a:t>「</a:t>
            </a:r>
            <a:r>
              <a:rPr lang="en-US" altLang="ja-JP" b="1" dirty="0"/>
              <a:t>ZOOM</a:t>
            </a:r>
            <a:r>
              <a:rPr lang="ja-JP" altLang="en-US" b="1" dirty="0"/>
              <a:t> </a:t>
            </a:r>
            <a:r>
              <a:rPr lang="en-US" altLang="ja-JP" b="1" dirty="0"/>
              <a:t>Cloud Meetings</a:t>
            </a:r>
            <a:r>
              <a:rPr lang="ja-JP" altLang="en-US" b="1" dirty="0"/>
              <a:t>」</a:t>
            </a:r>
            <a:r>
              <a:rPr lang="ja-JP" altLang="en-US" dirty="0"/>
              <a:t>を選んで</a:t>
            </a:r>
            <a:endParaRPr lang="en-US" altLang="ja-JP" dirty="0"/>
          </a:p>
          <a:p>
            <a:r>
              <a:rPr lang="ja-JP" altLang="en-US" dirty="0">
                <a:solidFill>
                  <a:srgbClr val="0070C0"/>
                </a:solidFill>
              </a:rPr>
              <a:t>　　　</a:t>
            </a:r>
            <a:r>
              <a:rPr lang="ja-JP" altLang="en-US" b="1" dirty="0">
                <a:solidFill>
                  <a:srgbClr val="0070C0"/>
                </a:solidFill>
              </a:rPr>
              <a:t>（</a:t>
            </a:r>
            <a:r>
              <a:rPr lang="en-US" altLang="ja-JP" b="1" dirty="0">
                <a:solidFill>
                  <a:srgbClr val="0070C0"/>
                </a:solidFill>
              </a:rPr>
              <a:t>iPhone</a:t>
            </a:r>
            <a:r>
              <a:rPr lang="ja-JP" altLang="en-US" b="1" dirty="0">
                <a:solidFill>
                  <a:srgbClr val="0070C0"/>
                </a:solidFill>
              </a:rPr>
              <a:t>）</a:t>
            </a:r>
            <a:endParaRPr lang="en-US" altLang="ja-JP" b="1" dirty="0">
              <a:solidFill>
                <a:srgbClr val="0070C0"/>
              </a:solidFill>
            </a:endParaRPr>
          </a:p>
          <a:p>
            <a:r>
              <a:rPr lang="ja-JP" altLang="en-US" dirty="0">
                <a:solidFill>
                  <a:srgbClr val="01875F"/>
                </a:solidFill>
              </a:rPr>
              <a:t>　　　　　　 </a:t>
            </a:r>
            <a:r>
              <a:rPr lang="ja-JP" altLang="en-US" b="1" dirty="0">
                <a:solidFill>
                  <a:srgbClr val="01875F"/>
                </a:solidFill>
              </a:rPr>
              <a:t>（</a:t>
            </a:r>
            <a:r>
              <a:rPr lang="en-US" altLang="ja-JP" b="1" dirty="0">
                <a:solidFill>
                  <a:srgbClr val="01875F"/>
                </a:solidFill>
              </a:rPr>
              <a:t>Android</a:t>
            </a:r>
            <a:r>
              <a:rPr lang="ja-JP" altLang="en-US" b="1" dirty="0">
                <a:solidFill>
                  <a:srgbClr val="01875F"/>
                </a:solidFill>
              </a:rPr>
              <a:t>）</a:t>
            </a:r>
            <a:endParaRPr lang="en-US" altLang="ja-JP" b="1" dirty="0">
              <a:solidFill>
                <a:srgbClr val="01875F"/>
              </a:solidFill>
            </a:endParaRPr>
          </a:p>
          <a:p>
            <a:r>
              <a:rPr lang="ja-JP" altLang="en-US" dirty="0"/>
              <a:t>をタップし、</a:t>
            </a:r>
            <a:r>
              <a:rPr lang="en-US" altLang="ja-JP" dirty="0"/>
              <a:t>ZOOM</a:t>
            </a:r>
            <a:r>
              <a:rPr lang="ja-JP" altLang="en-US" dirty="0"/>
              <a:t>アプリを</a:t>
            </a:r>
            <a:endParaRPr lang="en-US" altLang="ja-JP" dirty="0"/>
          </a:p>
          <a:p>
            <a:r>
              <a:rPr lang="ja-JP" altLang="en-US" dirty="0"/>
              <a:t>スマートフォンへインストールします。</a:t>
            </a:r>
            <a:endParaRPr lang="en-US" altLang="ja-JP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3E0DF33-061E-DCE6-2DE1-D5CB971E6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89" r="1425"/>
          <a:stretch/>
        </p:blipFill>
        <p:spPr>
          <a:xfrm>
            <a:off x="5731549" y="935355"/>
            <a:ext cx="2019879" cy="42001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7DBAF14-0019-FB12-5481-8B5EC76A3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50" y="935356"/>
            <a:ext cx="2364462" cy="42034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EB76B1A6-ABC6-A10C-0E58-FA0D62CC58A6}"/>
              </a:ext>
            </a:extLst>
          </p:cNvPr>
          <p:cNvSpPr/>
          <p:nvPr/>
        </p:nvSpPr>
        <p:spPr>
          <a:xfrm>
            <a:off x="10356801" y="1404694"/>
            <a:ext cx="705856" cy="7058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A51D881-F4C4-EC60-10E7-4914828E84A7}"/>
              </a:ext>
            </a:extLst>
          </p:cNvPr>
          <p:cNvSpPr/>
          <p:nvPr/>
        </p:nvSpPr>
        <p:spPr>
          <a:xfrm>
            <a:off x="5753477" y="1257299"/>
            <a:ext cx="1997951" cy="23080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B6AC25A-1E0F-1380-78D6-19893BF502BF}"/>
              </a:ext>
            </a:extLst>
          </p:cNvPr>
          <p:cNvSpPr/>
          <p:nvPr/>
        </p:nvSpPr>
        <p:spPr>
          <a:xfrm>
            <a:off x="8899950" y="1454377"/>
            <a:ext cx="2364462" cy="25963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F8D5EE0-E17D-0570-9322-1015C639E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00" y="1395721"/>
            <a:ext cx="426937" cy="183331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12827A76-6642-EB0D-5E71-C5C4DDF880A9}"/>
              </a:ext>
            </a:extLst>
          </p:cNvPr>
          <p:cNvSpPr/>
          <p:nvPr/>
        </p:nvSpPr>
        <p:spPr>
          <a:xfrm>
            <a:off x="7273760" y="1257299"/>
            <a:ext cx="454216" cy="4542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57AF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1C155ED-E59E-E5D1-764D-BE4D087BD80F}"/>
              </a:ext>
            </a:extLst>
          </p:cNvPr>
          <p:cNvSpPr txBox="1"/>
          <p:nvPr/>
        </p:nvSpPr>
        <p:spPr>
          <a:xfrm>
            <a:off x="5272343" y="511665"/>
            <a:ext cx="301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iPhone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DC1A668-8D57-E2AD-DB0F-C440305089A9}"/>
              </a:ext>
            </a:extLst>
          </p:cNvPr>
          <p:cNvSpPr txBox="1"/>
          <p:nvPr/>
        </p:nvSpPr>
        <p:spPr>
          <a:xfrm>
            <a:off x="8575286" y="541183"/>
            <a:ext cx="301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Android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グラフィックス 2" descr="スマート フォン">
            <a:extLst>
              <a:ext uri="{FF2B5EF4-FFF2-40B4-BE49-F238E27FC236}">
                <a16:creationId xmlns:a16="http://schemas.microsoft.com/office/drawing/2014/main" id="{5789183A-3C31-9185-F8D0-201C2B18E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0" y="0"/>
            <a:ext cx="914400" cy="914400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67BD746-ED18-B5CE-02E8-569F65CE6D6C}"/>
              </a:ext>
            </a:extLst>
          </p:cNvPr>
          <p:cNvSpPr/>
          <p:nvPr/>
        </p:nvSpPr>
        <p:spPr>
          <a:xfrm>
            <a:off x="865170" y="3520236"/>
            <a:ext cx="1397537" cy="289249"/>
          </a:xfrm>
          <a:prstGeom prst="roundRect">
            <a:avLst/>
          </a:prstGeom>
          <a:solidFill>
            <a:srgbClr val="018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インストール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7CB798A-EAF1-9BED-D8ED-BB3BB3932973}"/>
              </a:ext>
            </a:extLst>
          </p:cNvPr>
          <p:cNvSpPr/>
          <p:nvPr/>
        </p:nvSpPr>
        <p:spPr>
          <a:xfrm>
            <a:off x="865170" y="3173683"/>
            <a:ext cx="703818" cy="289249"/>
          </a:xfrm>
          <a:prstGeom prst="roundRect">
            <a:avLst>
              <a:gd name="adj" fmla="val 48925"/>
            </a:avLst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rgbClr val="057AF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入手</a:t>
            </a:r>
          </a:p>
        </p:txBody>
      </p:sp>
    </p:spTree>
    <p:extLst>
      <p:ext uri="{BB962C8B-B14F-4D97-AF65-F5344CB8AC3E}">
        <p14:creationId xmlns:p14="http://schemas.microsoft.com/office/powerpoint/2010/main" val="421962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1BDC57-9257-53BB-1B1E-96F7217B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260"/>
            <a:ext cx="3931920" cy="150513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2-1.</a:t>
            </a:r>
            <a:r>
              <a:rPr lang="ja-JP" altLang="en-US" b="1" dirty="0">
                <a:latin typeface="游ゴシック" panose="020B0400000000000000" pitchFamily="50" charset="-128"/>
              </a:rPr>
              <a:t> 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en-US" altLang="ja-JP" b="1" dirty="0">
                <a:latin typeface="游ゴシック" panose="020B0400000000000000" pitchFamily="50" charset="-128"/>
              </a:rPr>
              <a:t>Zoom</a:t>
            </a:r>
            <a:r>
              <a:rPr lang="ja-JP" altLang="en-US" b="1" dirty="0">
                <a:latin typeface="游ゴシック" panose="020B0400000000000000" pitchFamily="50" charset="-128"/>
              </a:rPr>
              <a:t>アカウントを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作成する</a:t>
            </a:r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4037CD4-F922-932D-791F-15D587AB2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25648"/>
            <a:ext cx="3932237" cy="3520989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lang="ja-JP" altLang="en-US" dirty="0"/>
              <a:t>スマートフォンにインストール</a:t>
            </a:r>
            <a:endParaRPr lang="en-US" altLang="ja-JP" dirty="0"/>
          </a:p>
          <a:p>
            <a:r>
              <a:rPr lang="ja-JP" altLang="en-US" dirty="0"/>
              <a:t>された</a:t>
            </a:r>
            <a:r>
              <a:rPr lang="en-US" altLang="ja-JP" dirty="0"/>
              <a:t>Zoom</a:t>
            </a:r>
            <a:r>
              <a:rPr lang="ja-JP" altLang="en-US" dirty="0"/>
              <a:t>アプリを開き、</a:t>
            </a:r>
            <a:endParaRPr lang="en-US" altLang="ja-JP" dirty="0"/>
          </a:p>
          <a:p>
            <a:r>
              <a:rPr kumimoji="1" lang="ja-JP" altLang="en-US" b="1" dirty="0"/>
              <a:t>「</a:t>
            </a:r>
            <a:r>
              <a:rPr kumimoji="1" lang="ja-JP" altLang="en-US" b="1" dirty="0">
                <a:solidFill>
                  <a:srgbClr val="0070C0"/>
                </a:solidFill>
              </a:rPr>
              <a:t>サインアップ</a:t>
            </a:r>
            <a:r>
              <a:rPr kumimoji="1" lang="ja-JP" altLang="en-US" b="1" dirty="0"/>
              <a:t>」</a:t>
            </a:r>
            <a:r>
              <a:rPr kumimoji="1" lang="ja-JP" altLang="en-US" dirty="0"/>
              <a:t>より、</a:t>
            </a:r>
            <a:endParaRPr kumimoji="1" lang="en-US" altLang="ja-JP" dirty="0"/>
          </a:p>
          <a:p>
            <a:r>
              <a:rPr kumimoji="1" lang="ja-JP" altLang="en-US" dirty="0"/>
              <a:t>アカウント情報を登録します。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b="1" dirty="0"/>
              <a:t>生年月日・メールアドレス・名前</a:t>
            </a:r>
            <a:r>
              <a:rPr lang="ja-JP" altLang="en-US" dirty="0"/>
              <a:t>を</a:t>
            </a:r>
            <a:endParaRPr lang="en-US" altLang="ja-JP" dirty="0"/>
          </a:p>
          <a:p>
            <a:r>
              <a:rPr lang="ja-JP" altLang="en-US" dirty="0"/>
              <a:t>入力すると、入力した</a:t>
            </a:r>
            <a:endParaRPr lang="en-US" altLang="ja-JP" dirty="0"/>
          </a:p>
          <a:p>
            <a:r>
              <a:rPr lang="ja-JP" altLang="en-US" dirty="0"/>
              <a:t>メールアドレス宛に</a:t>
            </a:r>
            <a:r>
              <a:rPr lang="ja-JP" altLang="en-US" b="1" dirty="0"/>
              <a:t>メールが届きます</a:t>
            </a:r>
            <a:r>
              <a:rPr lang="ja-JP" altLang="en-US" dirty="0"/>
              <a:t>。</a:t>
            </a:r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039E633-2121-328B-5865-F9D4EEAC3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 r="881"/>
          <a:stretch/>
        </p:blipFill>
        <p:spPr>
          <a:xfrm>
            <a:off x="5654612" y="457200"/>
            <a:ext cx="2153804" cy="44584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EB7D336-144E-2170-8D7B-C036F071D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-216"/>
          <a:stretch/>
        </p:blipFill>
        <p:spPr>
          <a:xfrm>
            <a:off x="8341390" y="237731"/>
            <a:ext cx="1705390" cy="34985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C057368-2E14-A19D-6ABE-DED2DE1A7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70" r="593"/>
          <a:stretch/>
        </p:blipFill>
        <p:spPr>
          <a:xfrm>
            <a:off x="10147183" y="3155118"/>
            <a:ext cx="1705390" cy="35209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84BE6E77-1AB0-AA87-92AA-4F30980748EA}"/>
              </a:ext>
            </a:extLst>
          </p:cNvPr>
          <p:cNvSpPr/>
          <p:nvPr/>
        </p:nvSpPr>
        <p:spPr>
          <a:xfrm>
            <a:off x="5980512" y="4156219"/>
            <a:ext cx="561154" cy="5611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D8590A6-3796-2CCE-B0C4-90F512624024}"/>
              </a:ext>
            </a:extLst>
          </p:cNvPr>
          <p:cNvSpPr/>
          <p:nvPr/>
        </p:nvSpPr>
        <p:spPr>
          <a:xfrm>
            <a:off x="8419895" y="1141538"/>
            <a:ext cx="1545207" cy="249701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90D0A68-4110-0914-8696-37B9067E4934}"/>
              </a:ext>
            </a:extLst>
          </p:cNvPr>
          <p:cNvSpPr/>
          <p:nvPr/>
        </p:nvSpPr>
        <p:spPr>
          <a:xfrm>
            <a:off x="10247582" y="3429000"/>
            <a:ext cx="1545207" cy="72721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57629C8-0E49-E2B7-8001-9C07A342A3BA}"/>
              </a:ext>
            </a:extLst>
          </p:cNvPr>
          <p:cNvSpPr/>
          <p:nvPr/>
        </p:nvSpPr>
        <p:spPr>
          <a:xfrm>
            <a:off x="10720558" y="4278258"/>
            <a:ext cx="561154" cy="5611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4" name="コネクタ: 曲線 23">
            <a:extLst>
              <a:ext uri="{FF2B5EF4-FFF2-40B4-BE49-F238E27FC236}">
                <a16:creationId xmlns:a16="http://schemas.microsoft.com/office/drawing/2014/main" id="{A866A249-8D5A-2FCA-7626-AB44BBF68DB9}"/>
              </a:ext>
            </a:extLst>
          </p:cNvPr>
          <p:cNvCxnSpPr>
            <a:cxnSpLocks/>
          </p:cNvCxnSpPr>
          <p:nvPr/>
        </p:nvCxnSpPr>
        <p:spPr>
          <a:xfrm flipV="1">
            <a:off x="6541666" y="3236467"/>
            <a:ext cx="2040359" cy="1200329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コネクタ: 曲線 25">
            <a:extLst>
              <a:ext uri="{FF2B5EF4-FFF2-40B4-BE49-F238E27FC236}">
                <a16:creationId xmlns:a16="http://schemas.microsoft.com/office/drawing/2014/main" id="{B30C8D9E-FF24-8228-24AE-D445AD76415C}"/>
              </a:ext>
            </a:extLst>
          </p:cNvPr>
          <p:cNvCxnSpPr>
            <a:cxnSpLocks/>
          </p:cNvCxnSpPr>
          <p:nvPr/>
        </p:nvCxnSpPr>
        <p:spPr>
          <a:xfrm>
            <a:off x="9596293" y="3223626"/>
            <a:ext cx="1127320" cy="738939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4B07F76-88E5-8AAD-F92A-1B26DB749F90}"/>
              </a:ext>
            </a:extLst>
          </p:cNvPr>
          <p:cNvSpPr txBox="1"/>
          <p:nvPr/>
        </p:nvSpPr>
        <p:spPr>
          <a:xfrm>
            <a:off x="5709366" y="5419940"/>
            <a:ext cx="436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☞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をタップするとメールが届きます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登録したメールアドレスの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受信ボックスを確認してみましょう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グラフィックス 2" descr="スマート フォン">
            <a:extLst>
              <a:ext uri="{FF2B5EF4-FFF2-40B4-BE49-F238E27FC236}">
                <a16:creationId xmlns:a16="http://schemas.microsoft.com/office/drawing/2014/main" id="{37AC6A55-9EC9-919B-22AF-19AFE3F4A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0" y="0"/>
            <a:ext cx="914400" cy="91440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42E1239-7057-0554-D6F1-6927FCC1BE7B}"/>
              </a:ext>
            </a:extLst>
          </p:cNvPr>
          <p:cNvSpPr/>
          <p:nvPr/>
        </p:nvSpPr>
        <p:spPr>
          <a:xfrm>
            <a:off x="8195009" y="5464365"/>
            <a:ext cx="1466086" cy="289249"/>
          </a:xfrm>
          <a:prstGeom prst="roundRect">
            <a:avLst>
              <a:gd name="adj" fmla="val 16667"/>
            </a:avLst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サインアップ</a:t>
            </a:r>
          </a:p>
        </p:txBody>
      </p:sp>
    </p:spTree>
    <p:extLst>
      <p:ext uri="{BB962C8B-B14F-4D97-AF65-F5344CB8AC3E}">
        <p14:creationId xmlns:p14="http://schemas.microsoft.com/office/powerpoint/2010/main" val="404911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A765A0-71D2-8B30-F278-275CAF77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6054"/>
            <a:ext cx="3931920" cy="150134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2-2.</a:t>
            </a:r>
            <a:r>
              <a:rPr lang="ja-JP" altLang="en-US" b="1" dirty="0">
                <a:latin typeface="游ゴシック" panose="020B0400000000000000" pitchFamily="50" charset="-128"/>
              </a:rPr>
              <a:t> 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en-US" altLang="ja-JP" b="1" dirty="0">
                <a:latin typeface="游ゴシック" panose="020B0400000000000000" pitchFamily="50" charset="-128"/>
              </a:rPr>
              <a:t>Zoom</a:t>
            </a:r>
            <a:r>
              <a:rPr lang="ja-JP" altLang="en-US" b="1" dirty="0">
                <a:latin typeface="游ゴシック" panose="020B0400000000000000" pitchFamily="50" charset="-128"/>
              </a:rPr>
              <a:t>アカウントを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作成する</a:t>
            </a:r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4172405-8882-CDBC-9A78-352EDE66D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3125"/>
            <a:ext cx="3932237" cy="381158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kumimoji="1" lang="ja-JP" altLang="en-US" b="1" dirty="0"/>
              <a:t>届いたメール内</a:t>
            </a:r>
            <a:r>
              <a:rPr kumimoji="1" lang="ja-JP" altLang="en-US" dirty="0"/>
              <a:t>にある、</a:t>
            </a:r>
            <a:endParaRPr kumimoji="1" lang="en-US" altLang="ja-JP" dirty="0"/>
          </a:p>
          <a:p>
            <a:r>
              <a:rPr lang="ja-JP" altLang="en-US" dirty="0"/>
              <a:t>　　　　　　　　　　　　　　　　　  をタップすると、</a:t>
            </a:r>
            <a:r>
              <a:rPr lang="en-US" altLang="ja-JP" dirty="0"/>
              <a:t>Web</a:t>
            </a:r>
            <a:r>
              <a:rPr lang="ja-JP" altLang="en-US" dirty="0"/>
              <a:t>サイトに移動し、</a:t>
            </a:r>
            <a:r>
              <a:rPr lang="ja-JP" altLang="en-US" b="1" dirty="0"/>
              <a:t>名前・パスワード</a:t>
            </a:r>
            <a:r>
              <a:rPr lang="ja-JP" altLang="en-US" dirty="0"/>
              <a:t>の   設定画面が表示   されます。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名前・パスワードを入力すると、</a:t>
            </a:r>
            <a:r>
              <a:rPr lang="en-US" altLang="ja-JP" dirty="0"/>
              <a:t>                   </a:t>
            </a:r>
            <a:r>
              <a:rPr lang="ja-JP" altLang="en-US" b="1" dirty="0"/>
              <a:t>登録は完了</a:t>
            </a:r>
            <a:r>
              <a:rPr lang="ja-JP" altLang="en-US" dirty="0"/>
              <a:t>です。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※Zoom</a:t>
            </a:r>
            <a:r>
              <a:rPr lang="ja-JP" altLang="en-US" dirty="0"/>
              <a:t>へ他の方を招待する画面が表示されますが、必要がなければスキップ  します。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61E2FB5-FF89-3335-626C-2AA7962A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83" y="457200"/>
            <a:ext cx="2410894" cy="49848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2F709A2-7FA4-F862-3142-6CAD35351E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514" r="-147"/>
          <a:stretch/>
        </p:blipFill>
        <p:spPr>
          <a:xfrm>
            <a:off x="7528388" y="183053"/>
            <a:ext cx="2172767" cy="392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0024751-01A9-11D6-4042-0ED7E61CF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778" r="1370"/>
          <a:stretch/>
        </p:blipFill>
        <p:spPr>
          <a:xfrm>
            <a:off x="9799819" y="2778774"/>
            <a:ext cx="2172768" cy="392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4AE7F892-2B0B-1494-AE78-3093A5554E1D}"/>
              </a:ext>
            </a:extLst>
          </p:cNvPr>
          <p:cNvSpPr/>
          <p:nvPr/>
        </p:nvSpPr>
        <p:spPr>
          <a:xfrm>
            <a:off x="5570733" y="2486024"/>
            <a:ext cx="1192343" cy="1192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1C7377D-C8EB-B8EB-B3DF-4435862FC48E}"/>
              </a:ext>
            </a:extLst>
          </p:cNvPr>
          <p:cNvSpPr/>
          <p:nvPr/>
        </p:nvSpPr>
        <p:spPr>
          <a:xfrm>
            <a:off x="8304940" y="2644045"/>
            <a:ext cx="581885" cy="581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56CBF13-45B9-7471-4A7B-B658D1CD310A}"/>
              </a:ext>
            </a:extLst>
          </p:cNvPr>
          <p:cNvSpPr/>
          <p:nvPr/>
        </p:nvSpPr>
        <p:spPr>
          <a:xfrm>
            <a:off x="11004119" y="5616145"/>
            <a:ext cx="622730" cy="622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3" name="コネクタ: 曲線 22">
            <a:extLst>
              <a:ext uri="{FF2B5EF4-FFF2-40B4-BE49-F238E27FC236}">
                <a16:creationId xmlns:a16="http://schemas.microsoft.com/office/drawing/2014/main" id="{EEA836E4-7FEA-40F9-4889-9A71B23E8616}"/>
              </a:ext>
            </a:extLst>
          </p:cNvPr>
          <p:cNvCxnSpPr/>
          <p:nvPr/>
        </p:nvCxnSpPr>
        <p:spPr>
          <a:xfrm flipV="1">
            <a:off x="6533249" y="1681161"/>
            <a:ext cx="1095375" cy="923925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E0882F6-7BCE-C72F-8B28-3598912679AE}"/>
              </a:ext>
            </a:extLst>
          </p:cNvPr>
          <p:cNvSpPr/>
          <p:nvPr/>
        </p:nvSpPr>
        <p:spPr>
          <a:xfrm>
            <a:off x="7628624" y="240820"/>
            <a:ext cx="1890815" cy="25785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6" name="コネクタ: 曲線 25">
            <a:extLst>
              <a:ext uri="{FF2B5EF4-FFF2-40B4-BE49-F238E27FC236}">
                <a16:creationId xmlns:a16="http://schemas.microsoft.com/office/drawing/2014/main" id="{3F9D099C-D616-D4B7-2D7A-4B30A1C82AE6}"/>
              </a:ext>
            </a:extLst>
          </p:cNvPr>
          <p:cNvCxnSpPr>
            <a:cxnSpLocks/>
            <a:stCxn id="20" idx="5"/>
            <a:endCxn id="21" idx="0"/>
          </p:cNvCxnSpPr>
          <p:nvPr/>
        </p:nvCxnSpPr>
        <p:spPr>
          <a:xfrm rot="16200000" flipH="1">
            <a:off x="8820832" y="3121493"/>
            <a:ext cx="2475430" cy="2513874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224DAB4-3AA1-06C6-4D31-33FECD9C7A39}"/>
              </a:ext>
            </a:extLst>
          </p:cNvPr>
          <p:cNvSpPr txBox="1"/>
          <p:nvPr/>
        </p:nvSpPr>
        <p:spPr>
          <a:xfrm>
            <a:off x="9386830" y="518004"/>
            <a:ext cx="243493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☜</a:t>
            </a:r>
            <a:r>
              <a:rPr kumimoji="1" lang="en-US" altLang="ja-JP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   </a:t>
            </a:r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前のステップで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登録した名前が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既に入っています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E86ECCE-2902-7A68-EEB5-25873C2E804D}"/>
              </a:ext>
            </a:extLst>
          </p:cNvPr>
          <p:cNvSpPr txBox="1"/>
          <p:nvPr/>
        </p:nvSpPr>
        <p:spPr>
          <a:xfrm>
            <a:off x="7700356" y="5063912"/>
            <a:ext cx="2513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他の人を招待する ☞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ステップが表示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されますが、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必要なければ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スキップします</a:t>
            </a:r>
          </a:p>
        </p:txBody>
      </p:sp>
      <p:pic>
        <p:nvPicPr>
          <p:cNvPr id="3" name="グラフィックス 2" descr="スマート フォン">
            <a:extLst>
              <a:ext uri="{FF2B5EF4-FFF2-40B4-BE49-F238E27FC236}">
                <a16:creationId xmlns:a16="http://schemas.microsoft.com/office/drawing/2014/main" id="{3E5BE4AF-ECC9-3DFD-D911-13096A6FC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0" y="0"/>
            <a:ext cx="914400" cy="91440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1AC72F5D-2CFC-5CBF-CE3B-99300774B7A7}"/>
              </a:ext>
            </a:extLst>
          </p:cNvPr>
          <p:cNvSpPr/>
          <p:nvPr/>
        </p:nvSpPr>
        <p:spPr>
          <a:xfrm>
            <a:off x="860500" y="2778774"/>
            <a:ext cx="2427449" cy="289249"/>
          </a:xfrm>
          <a:prstGeom prst="roundRect">
            <a:avLst>
              <a:gd name="adj" fmla="val 0"/>
            </a:avLst>
          </a:prstGeom>
          <a:solidFill>
            <a:srgbClr val="F2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アカウントをアクティベート</a:t>
            </a:r>
            <a:endParaRPr lang="en-US" altLang="ja-JP" sz="12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7406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BFFEAF-2261-4E06-917A-402260580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3968"/>
            <a:ext cx="3931920" cy="15134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游ゴシック" panose="020B0400000000000000" pitchFamily="50" charset="-128"/>
              </a:rPr>
              <a:t>3-1.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>
                <a:latin typeface="游ゴシック" panose="020B0400000000000000" pitchFamily="50" charset="-128"/>
              </a:rPr>
              <a:t>テストミーティングを立ち上げる</a:t>
            </a:r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E629BC-786E-1C51-9924-BD848CEC5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24075"/>
            <a:ext cx="3932237" cy="449187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lang="en-US" altLang="ja-JP" dirty="0"/>
              <a:t>Zoom</a:t>
            </a:r>
            <a:r>
              <a:rPr lang="ja-JP" altLang="en-US" dirty="0"/>
              <a:t>アカウントの登録が完了したら、</a:t>
            </a:r>
            <a:endParaRPr lang="en-US" altLang="ja-JP" dirty="0"/>
          </a:p>
          <a:p>
            <a:r>
              <a:rPr lang="en-US" altLang="ja-JP" b="1" dirty="0">
                <a:solidFill>
                  <a:srgbClr val="0070C0"/>
                </a:solidFill>
              </a:rPr>
              <a:t>                                                                         </a:t>
            </a:r>
            <a:r>
              <a:rPr lang="ja-JP" altLang="en-US" dirty="0"/>
              <a:t>より</a:t>
            </a:r>
            <a:r>
              <a:rPr lang="ja-JP" altLang="en-US" b="1" dirty="0"/>
              <a:t>テストミーティング</a:t>
            </a:r>
            <a:r>
              <a:rPr lang="ja-JP" altLang="en-US" dirty="0"/>
              <a:t>を立ち上げます。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既にアプリはインストールしてあるので、</a:t>
            </a:r>
            <a:r>
              <a:rPr lang="ja-JP" altLang="en-US" b="1" dirty="0"/>
              <a:t>「</a:t>
            </a:r>
            <a:r>
              <a:rPr lang="ja-JP" altLang="en-US" b="1" dirty="0">
                <a:solidFill>
                  <a:srgbClr val="0070C0"/>
                </a:solidFill>
              </a:rPr>
              <a:t>ミーティングを起動</a:t>
            </a:r>
            <a:r>
              <a:rPr lang="ja-JP" altLang="en-US" b="1" dirty="0"/>
              <a:t>」</a:t>
            </a:r>
            <a:r>
              <a:rPr lang="ja-JP" altLang="en-US" dirty="0"/>
              <a:t>をタップし、          </a:t>
            </a:r>
            <a:r>
              <a:rPr lang="ja-JP" altLang="en-US" b="1" dirty="0"/>
              <a:t>“</a:t>
            </a:r>
            <a:r>
              <a:rPr lang="en-US" altLang="ja-JP" b="1" dirty="0"/>
              <a:t>Zoom</a:t>
            </a:r>
            <a:r>
              <a:rPr lang="ja-JP" altLang="en-US" b="1" dirty="0"/>
              <a:t>で開きますか？“</a:t>
            </a:r>
            <a:r>
              <a:rPr lang="ja-JP" altLang="en-US" dirty="0"/>
              <a:t>と表示され、</a:t>
            </a:r>
            <a:r>
              <a:rPr lang="ja-JP" altLang="en-US" b="1" dirty="0"/>
              <a:t>「</a:t>
            </a:r>
            <a:r>
              <a:rPr lang="ja-JP" altLang="en-US" b="1" dirty="0">
                <a:solidFill>
                  <a:srgbClr val="0070C0"/>
                </a:solidFill>
              </a:rPr>
              <a:t>開く</a:t>
            </a:r>
            <a:r>
              <a:rPr lang="ja-JP" altLang="en-US" b="1" dirty="0"/>
              <a:t>」</a:t>
            </a:r>
            <a:r>
              <a:rPr lang="ja-JP" altLang="en-US" dirty="0"/>
              <a:t>をタップすると、</a:t>
            </a:r>
            <a:r>
              <a:rPr lang="en-US" altLang="ja-JP" dirty="0"/>
              <a:t>Zoom</a:t>
            </a:r>
            <a:r>
              <a:rPr lang="ja-JP" altLang="en-US" dirty="0"/>
              <a:t>のアプリが自動で開きます。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※</a:t>
            </a:r>
            <a:r>
              <a:rPr lang="ja-JP" altLang="en-US" dirty="0"/>
              <a:t>テストミーティング・・・</a:t>
            </a:r>
            <a:endParaRPr lang="en-US" altLang="ja-JP" dirty="0"/>
          </a:p>
          <a:p>
            <a:r>
              <a:rPr lang="ja-JP" altLang="en-US" dirty="0"/>
              <a:t>自分だけの会議を開始し、音声やビデオのチェックをします。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F39504-293D-63A3-62DE-7ADDAB578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r="-499"/>
          <a:stretch/>
        </p:blipFill>
        <p:spPr>
          <a:xfrm>
            <a:off x="5161465" y="285750"/>
            <a:ext cx="2660707" cy="47589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3E7D2EA-BE7B-FFDC-A677-FDA40EFB0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8085637" y="882840"/>
            <a:ext cx="2868114" cy="47589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5D46CA5C-97CC-B5E9-0330-76587334E8E4}"/>
              </a:ext>
            </a:extLst>
          </p:cNvPr>
          <p:cNvSpPr/>
          <p:nvPr/>
        </p:nvSpPr>
        <p:spPr>
          <a:xfrm>
            <a:off x="5457283" y="1800224"/>
            <a:ext cx="1981199" cy="5143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9D69440-64A3-56AE-D55E-BEA6B417F5A6}"/>
              </a:ext>
            </a:extLst>
          </p:cNvPr>
          <p:cNvSpPr/>
          <p:nvPr/>
        </p:nvSpPr>
        <p:spPr>
          <a:xfrm>
            <a:off x="8730883" y="2665223"/>
            <a:ext cx="1577622" cy="4095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12" name="コネクタ: 曲線 11">
            <a:extLst>
              <a:ext uri="{FF2B5EF4-FFF2-40B4-BE49-F238E27FC236}">
                <a16:creationId xmlns:a16="http://schemas.microsoft.com/office/drawing/2014/main" id="{8C884D2F-0510-8172-65C5-ECB46791E201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>
            <a:off x="7438482" y="2057400"/>
            <a:ext cx="1292401" cy="812611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42C9A5F2-2161-23BB-5389-ECAAB3882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960" r="-199" b="38195"/>
          <a:stretch/>
        </p:blipFill>
        <p:spPr>
          <a:xfrm>
            <a:off x="8693094" y="5232210"/>
            <a:ext cx="3175056" cy="12924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1FC0DA18-76AF-18DD-8FBC-CF0027396D91}"/>
              </a:ext>
            </a:extLst>
          </p:cNvPr>
          <p:cNvSpPr/>
          <p:nvPr/>
        </p:nvSpPr>
        <p:spPr>
          <a:xfrm>
            <a:off x="11124340" y="5795679"/>
            <a:ext cx="581885" cy="581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2" name="コネクタ: 曲線 21">
            <a:extLst>
              <a:ext uri="{FF2B5EF4-FFF2-40B4-BE49-F238E27FC236}">
                <a16:creationId xmlns:a16="http://schemas.microsoft.com/office/drawing/2014/main" id="{374C8E22-FE5E-96E9-4551-C7FA15FA96A9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27175" y="3807573"/>
            <a:ext cx="2814352" cy="1161862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グラフィックス 2" descr="スマート フォン">
            <a:extLst>
              <a:ext uri="{FF2B5EF4-FFF2-40B4-BE49-F238E27FC236}">
                <a16:creationId xmlns:a16="http://schemas.microsoft.com/office/drawing/2014/main" id="{0F3B8C72-CFF3-F9AD-0513-3DA614C84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0" y="0"/>
            <a:ext cx="914400" cy="91440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8174DDB-C031-11BF-79EC-64B87FC70068}"/>
              </a:ext>
            </a:extLst>
          </p:cNvPr>
          <p:cNvSpPr/>
          <p:nvPr/>
        </p:nvSpPr>
        <p:spPr>
          <a:xfrm>
            <a:off x="894107" y="2747870"/>
            <a:ext cx="3326235" cy="289249"/>
          </a:xfrm>
          <a:prstGeom prst="roundRect">
            <a:avLst/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kumimoji="1" lang="ja-JP" altLang="en-US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ミーティングを今すぐ開始</a:t>
            </a:r>
          </a:p>
        </p:txBody>
      </p:sp>
    </p:spTree>
    <p:extLst>
      <p:ext uri="{BB962C8B-B14F-4D97-AF65-F5344CB8AC3E}">
        <p14:creationId xmlns:p14="http://schemas.microsoft.com/office/powerpoint/2010/main" val="4055033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4976A0-7D68-6250-2005-C8351EA5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0642"/>
            <a:ext cx="3931920" cy="150675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游ゴシック" panose="020B0400000000000000" pitchFamily="50" charset="-128"/>
              </a:rPr>
              <a:t>3-2.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>
                <a:latin typeface="游ゴシック" panose="020B0400000000000000" pitchFamily="50" charset="-128"/>
              </a:rPr>
              <a:t>テストミーティングを立ち上げる</a:t>
            </a:r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F5D9389-AFEB-8B27-947C-67051E7A7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24074"/>
            <a:ext cx="3932237" cy="4467875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Zoom</a:t>
            </a:r>
            <a:r>
              <a:rPr kumimoji="1" lang="ja-JP" altLang="en-US" dirty="0"/>
              <a:t>アプリが自動で起動すると、</a:t>
            </a:r>
            <a:r>
              <a:rPr lang="ja-JP" altLang="en-US" dirty="0"/>
              <a:t>　　　　</a:t>
            </a:r>
            <a:r>
              <a:rPr lang="ja-JP" altLang="en-US" b="1" dirty="0"/>
              <a:t>パーソナルミーティングルーム</a:t>
            </a:r>
            <a:r>
              <a:rPr kumimoji="1" lang="ja-JP" altLang="en-US" dirty="0"/>
              <a:t>の開始画面になります。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b="1" dirty="0">
                <a:solidFill>
                  <a:srgbClr val="0070C0"/>
                </a:solidFill>
              </a:rPr>
              <a:t>「サインイン」</a:t>
            </a:r>
            <a:r>
              <a:rPr lang="ja-JP" altLang="en-US" dirty="0"/>
              <a:t>より、先ほど登録した　　　　</a:t>
            </a:r>
            <a:r>
              <a:rPr kumimoji="1" lang="ja-JP" altLang="en-US" b="1" dirty="0"/>
              <a:t>メールアドレス・パスワード</a:t>
            </a:r>
            <a:r>
              <a:rPr kumimoji="1" lang="ja-JP" altLang="en-US" dirty="0"/>
              <a:t>で</a:t>
            </a:r>
            <a:r>
              <a:rPr lang="ja-JP" altLang="en-US" dirty="0"/>
              <a:t>　　　　　　　　</a:t>
            </a:r>
            <a:r>
              <a:rPr kumimoji="1" lang="en-US" altLang="ja-JP" dirty="0"/>
              <a:t>Zoom</a:t>
            </a:r>
            <a:r>
              <a:rPr kumimoji="1" lang="ja-JP" altLang="en-US" dirty="0"/>
              <a:t>にサインインすると、</a:t>
            </a:r>
            <a:r>
              <a:rPr lang="ja-JP" altLang="en-US" dirty="0"/>
              <a:t>　　　　　　　　　　　</a:t>
            </a:r>
            <a:r>
              <a:rPr lang="ja-JP" altLang="en-US" b="1" dirty="0"/>
              <a:t>テストミーティングが開始されます</a:t>
            </a:r>
            <a:r>
              <a:rPr lang="ja-JP" altLang="en-US" dirty="0"/>
              <a:t>。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これでスマートフォンから</a:t>
            </a:r>
            <a:r>
              <a:rPr kumimoji="1" lang="en-US" altLang="ja-JP" dirty="0"/>
              <a:t>Zoom</a:t>
            </a:r>
            <a:r>
              <a:rPr lang="ja-JP" altLang="en-US" dirty="0"/>
              <a:t>を利用する　環境設定は完了です。</a:t>
            </a:r>
            <a:endParaRPr kumimoji="1" lang="ja-JP" altLang="en-US" dirty="0"/>
          </a:p>
          <a:p>
            <a:endParaRPr lang="en-US" altLang="ja-JP" dirty="0"/>
          </a:p>
          <a:p>
            <a:r>
              <a:rPr lang="ja-JP" altLang="en-US" dirty="0"/>
              <a:t>右上の　　　 より会議を終了します。</a:t>
            </a:r>
            <a:endParaRPr lang="en-US" altLang="ja-JP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B1F371-F111-2F95-EE60-B4788232F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78" r="-100" b="2582"/>
          <a:stretch/>
        </p:blipFill>
        <p:spPr>
          <a:xfrm>
            <a:off x="5233140" y="221484"/>
            <a:ext cx="2542421" cy="50648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63E4C6A-3653-71E5-EE43-C29A33893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89" r="774"/>
          <a:stretch/>
        </p:blipFill>
        <p:spPr>
          <a:xfrm>
            <a:off x="8262881" y="221484"/>
            <a:ext cx="2425728" cy="48205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F62F7CC-013B-C3A5-B4C9-DD3F98AB6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49" y="3002180"/>
            <a:ext cx="1679257" cy="36343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43B2C180-0730-AE3F-BA53-C1C05D68ACED}"/>
              </a:ext>
            </a:extLst>
          </p:cNvPr>
          <p:cNvSpPr/>
          <p:nvPr/>
        </p:nvSpPr>
        <p:spPr>
          <a:xfrm>
            <a:off x="6164596" y="2214562"/>
            <a:ext cx="705711" cy="7057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1A30DEB3-82BC-55AA-8C82-F31CC8FECF99}"/>
              </a:ext>
            </a:extLst>
          </p:cNvPr>
          <p:cNvSpPr/>
          <p:nvPr/>
        </p:nvSpPr>
        <p:spPr>
          <a:xfrm>
            <a:off x="9190765" y="1013982"/>
            <a:ext cx="581885" cy="581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E928343-51F5-41C0-3A54-A209C51DC021}"/>
              </a:ext>
            </a:extLst>
          </p:cNvPr>
          <p:cNvSpPr/>
          <p:nvPr/>
        </p:nvSpPr>
        <p:spPr>
          <a:xfrm>
            <a:off x="8262880" y="457200"/>
            <a:ext cx="2433695" cy="58188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3" name="コネクタ: 曲線 22">
            <a:extLst>
              <a:ext uri="{FF2B5EF4-FFF2-40B4-BE49-F238E27FC236}">
                <a16:creationId xmlns:a16="http://schemas.microsoft.com/office/drawing/2014/main" id="{9201479B-6B63-F83C-4F6D-EF972E381C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53350" y="2801841"/>
            <a:ext cx="3184944" cy="812746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>
            <a:extLst>
              <a:ext uri="{FF2B5EF4-FFF2-40B4-BE49-F238E27FC236}">
                <a16:creationId xmlns:a16="http://schemas.microsoft.com/office/drawing/2014/main" id="{B024B5D8-3A93-5469-7B4B-E2E559BC1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39028" r="12426" b="36389"/>
          <a:stretch/>
        </p:blipFill>
        <p:spPr>
          <a:xfrm>
            <a:off x="8673939" y="5142010"/>
            <a:ext cx="2014669" cy="14040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FAB8AB0E-3B27-A101-B98A-0A23AC4E8D2D}"/>
              </a:ext>
            </a:extLst>
          </p:cNvPr>
          <p:cNvSpPr/>
          <p:nvPr/>
        </p:nvSpPr>
        <p:spPr>
          <a:xfrm rot="16200000">
            <a:off x="5433711" y="3653924"/>
            <a:ext cx="2658271" cy="3425229"/>
          </a:xfrm>
          <a:prstGeom prst="wedgeRoundRectCallout">
            <a:avLst>
              <a:gd name="adj1" fmla="val 3609"/>
              <a:gd name="adj2" fmla="val 8262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BABDD54-C841-3579-FA40-0FB67FC5D208}"/>
              </a:ext>
            </a:extLst>
          </p:cNvPr>
          <p:cNvSpPr txBox="1"/>
          <p:nvPr/>
        </p:nvSpPr>
        <p:spPr>
          <a:xfrm>
            <a:off x="5259344" y="4141129"/>
            <a:ext cx="3054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カメラへのアクセスや、</a:t>
            </a:r>
            <a:endParaRPr kumimoji="1" lang="en-US" altLang="ja-JP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オーディオへの接続などが</a:t>
            </a:r>
            <a:endParaRPr kumimoji="1" lang="en-US" altLang="ja-JP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求められたら、</a:t>
            </a:r>
            <a:r>
              <a:rPr kumimoji="1" lang="ja-JP" altLang="en-US" sz="16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</a:t>
            </a:r>
            <a:r>
              <a:rPr kumimoji="1" lang="en-US" altLang="ja-JP" sz="16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OK</a:t>
            </a:r>
            <a:r>
              <a:rPr kumimoji="1" lang="ja-JP" altLang="en-US" sz="16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」</a:t>
            </a:r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や</a:t>
            </a:r>
            <a:endParaRPr kumimoji="1" lang="en-US" altLang="ja-JP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</a:t>
            </a:r>
            <a:r>
              <a:rPr kumimoji="1" lang="en-US" altLang="ja-JP" sz="16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Wi-Fi</a:t>
            </a:r>
            <a:r>
              <a:rPr kumimoji="1" lang="ja-JP" altLang="en-US" sz="16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または形態のデータ」</a:t>
            </a:r>
            <a:endParaRPr kumimoji="1" lang="en-US" altLang="ja-JP" sz="1600" b="1" dirty="0">
              <a:solidFill>
                <a:srgbClr val="0070C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を選択します。</a:t>
            </a:r>
            <a:endParaRPr kumimoji="1" lang="en-US" altLang="ja-JP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ここで</a:t>
            </a:r>
            <a:r>
              <a:rPr kumimoji="1" lang="ja-JP" altLang="en-US" sz="1600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「許可しない」</a:t>
            </a:r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</a:t>
            </a:r>
            <a:endParaRPr kumimoji="1" lang="en-US" altLang="ja-JP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「オーディオなし」</a:t>
            </a:r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を選択</a:t>
            </a:r>
            <a:endParaRPr kumimoji="1" lang="en-US" altLang="ja-JP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すると、</a:t>
            </a:r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音が聞こえなかったり、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ビデオが使用できなかったり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します</a:t>
            </a:r>
            <a:r>
              <a:rPr kumimoji="1" lang="ja-JP" altLang="en-US" sz="1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。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E345CA5-DC6F-4F7F-9405-CFCA4F84BEBC}"/>
              </a:ext>
            </a:extLst>
          </p:cNvPr>
          <p:cNvSpPr/>
          <p:nvPr/>
        </p:nvSpPr>
        <p:spPr>
          <a:xfrm>
            <a:off x="9833516" y="6010064"/>
            <a:ext cx="581885" cy="581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円: 塗りつぶしなし 2">
            <a:extLst>
              <a:ext uri="{FF2B5EF4-FFF2-40B4-BE49-F238E27FC236}">
                <a16:creationId xmlns:a16="http://schemas.microsoft.com/office/drawing/2014/main" id="{989C1E9A-C09F-E8E8-DF8C-D209299231AB}"/>
              </a:ext>
            </a:extLst>
          </p:cNvPr>
          <p:cNvSpPr/>
          <p:nvPr/>
        </p:nvSpPr>
        <p:spPr>
          <a:xfrm>
            <a:off x="11433175" y="3030173"/>
            <a:ext cx="636037" cy="636037"/>
          </a:xfrm>
          <a:prstGeom prst="donut">
            <a:avLst>
              <a:gd name="adj" fmla="val 1176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309A65E-1C41-F718-0A7A-7E10FF32DB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10476" r="86" b="70000"/>
          <a:stretch/>
        </p:blipFill>
        <p:spPr>
          <a:xfrm>
            <a:off x="10198903" y="1971869"/>
            <a:ext cx="1993097" cy="8475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24" name="コネクタ: 曲線 23">
            <a:extLst>
              <a:ext uri="{FF2B5EF4-FFF2-40B4-BE49-F238E27FC236}">
                <a16:creationId xmlns:a16="http://schemas.microsoft.com/office/drawing/2014/main" id="{66CDA023-2BDE-7D7F-7F55-DC1698F051AB}"/>
              </a:ext>
            </a:extLst>
          </p:cNvPr>
          <p:cNvCxnSpPr>
            <a:cxnSpLocks/>
            <a:stCxn id="3" idx="7"/>
          </p:cNvCxnSpPr>
          <p:nvPr/>
        </p:nvCxnSpPr>
        <p:spPr>
          <a:xfrm rot="16200000" flipV="1">
            <a:off x="11504425" y="2651675"/>
            <a:ext cx="802392" cy="140893"/>
          </a:xfrm>
          <a:prstGeom prst="curvedConnector3">
            <a:avLst>
              <a:gd name="adj1" fmla="val 77908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グラフィックス 4" descr="スマート フォン">
            <a:extLst>
              <a:ext uri="{FF2B5EF4-FFF2-40B4-BE49-F238E27FC236}">
                <a16:creationId xmlns:a16="http://schemas.microsoft.com/office/drawing/2014/main" id="{999057BE-4B49-F973-B606-31409A312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0" y="0"/>
            <a:ext cx="914400" cy="914400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E724C69-72E5-6665-9A74-2DA09A51D612}"/>
              </a:ext>
            </a:extLst>
          </p:cNvPr>
          <p:cNvSpPr/>
          <p:nvPr/>
        </p:nvSpPr>
        <p:spPr>
          <a:xfrm>
            <a:off x="1580432" y="5844018"/>
            <a:ext cx="606286" cy="289249"/>
          </a:xfrm>
          <a:prstGeom prst="roundRect">
            <a:avLst/>
          </a:prstGeom>
          <a:solidFill>
            <a:srgbClr val="DE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終了</a:t>
            </a:r>
            <a:endParaRPr kumimoji="1" lang="ja-JP" altLang="en-US" sz="12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488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A8EB02-6EF5-B0B6-9A35-A9687F3310FD}"/>
              </a:ext>
            </a:extLst>
          </p:cNvPr>
          <p:cNvSpPr txBox="1"/>
          <p:nvPr/>
        </p:nvSpPr>
        <p:spPr>
          <a:xfrm>
            <a:off x="5027182" y="4778703"/>
            <a:ext cx="6659151" cy="156966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また、自分でアプリを開き、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ミーティング</a:t>
            </a:r>
            <a:r>
              <a:rPr lang="en-US" altLang="ja-JP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ID</a:t>
            </a:r>
            <a:r>
              <a:rPr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・パスコード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手入力して会議に参加する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こともできます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（画像は</a:t>
            </a:r>
            <a:r>
              <a:rPr kumimoji="1" lang="en-US" altLang="ja-JP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iPhone</a:t>
            </a:r>
            <a:r>
              <a:rPr kumimoji="1"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の場合）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E0927F-2B16-E420-34BB-E7E3F2D4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9442"/>
            <a:ext cx="3931920" cy="1507958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b="1" dirty="0">
                <a:latin typeface="游ゴシック" panose="020B0400000000000000" pitchFamily="50" charset="-128"/>
              </a:rPr>
              <a:t>1.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>
                <a:latin typeface="游ゴシック" panose="020B0400000000000000" pitchFamily="50" charset="-128"/>
              </a:rPr>
              <a:t>会議に参加する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3C4D8F-9B4F-D16D-90F8-599D050FF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14551"/>
            <a:ext cx="3932237" cy="251123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kumimoji="1" lang="ja-JP" altLang="en-US" dirty="0"/>
              <a:t>会議の主催者より、オンラインミーティングについての</a:t>
            </a:r>
            <a:r>
              <a:rPr lang="ja-JP" altLang="en-US" dirty="0"/>
              <a:t>メールが届きます。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会議の</a:t>
            </a:r>
            <a:r>
              <a:rPr lang="en-US" altLang="ja-JP" dirty="0"/>
              <a:t>URL</a:t>
            </a:r>
            <a:r>
              <a:rPr lang="ja-JP" altLang="en-US" dirty="0"/>
              <a:t>をクリックまたはタップすると、自動で</a:t>
            </a:r>
            <a:r>
              <a:rPr lang="en-US" altLang="ja-JP" dirty="0"/>
              <a:t>Zoom</a:t>
            </a:r>
            <a:r>
              <a:rPr lang="ja-JP" altLang="en-US" dirty="0"/>
              <a:t>アプリが起動し、　　　　　　　　会議に参加できます。</a:t>
            </a:r>
          </a:p>
          <a:p>
            <a:endParaRPr lang="en-US" altLang="ja-JP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2F084BD-F684-8710-CCF6-C8A6F44D9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50" y="457200"/>
            <a:ext cx="6801799" cy="21624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C5AFC5B-F36E-0780-FF6D-4369471E2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"/>
          <a:stretch/>
        </p:blipFill>
        <p:spPr>
          <a:xfrm>
            <a:off x="9836093" y="2981324"/>
            <a:ext cx="1581151" cy="32943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C85B808-6667-161C-2B37-6A732C870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" r="402"/>
          <a:stretch/>
        </p:blipFill>
        <p:spPr>
          <a:xfrm>
            <a:off x="8010525" y="2981324"/>
            <a:ext cx="1598144" cy="32943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5" name="楕円 24">
            <a:extLst>
              <a:ext uri="{FF2B5EF4-FFF2-40B4-BE49-F238E27FC236}">
                <a16:creationId xmlns:a16="http://schemas.microsoft.com/office/drawing/2014/main" id="{8A733761-D610-4BD9-A141-7410BDC07715}"/>
              </a:ext>
            </a:extLst>
          </p:cNvPr>
          <p:cNvSpPr/>
          <p:nvPr/>
        </p:nvSpPr>
        <p:spPr>
          <a:xfrm>
            <a:off x="8356758" y="3107330"/>
            <a:ext cx="490939" cy="4909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1CAA1C7-7ED8-8A4A-6ACA-F6F03C97F4E9}"/>
              </a:ext>
            </a:extLst>
          </p:cNvPr>
          <p:cNvSpPr/>
          <p:nvPr/>
        </p:nvSpPr>
        <p:spPr>
          <a:xfrm>
            <a:off x="9836093" y="3307326"/>
            <a:ext cx="1516119" cy="29094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8" name="コネクタ: 曲線 27">
            <a:extLst>
              <a:ext uri="{FF2B5EF4-FFF2-40B4-BE49-F238E27FC236}">
                <a16:creationId xmlns:a16="http://schemas.microsoft.com/office/drawing/2014/main" id="{2B4D27F5-3D7D-B32B-DE6F-85F08ABE4D00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8847697" y="3429000"/>
            <a:ext cx="988396" cy="23798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C83B3B2-8022-5000-241E-44FDF3844BAD}"/>
              </a:ext>
            </a:extLst>
          </p:cNvPr>
          <p:cNvSpPr/>
          <p:nvPr/>
        </p:nvSpPr>
        <p:spPr>
          <a:xfrm>
            <a:off x="5076350" y="1247495"/>
            <a:ext cx="6163150" cy="14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2CFA20F-667D-174A-07B0-5A511F1FB015}"/>
              </a:ext>
            </a:extLst>
          </p:cNvPr>
          <p:cNvSpPr txBox="1"/>
          <p:nvPr/>
        </p:nvSpPr>
        <p:spPr>
          <a:xfrm>
            <a:off x="8602227" y="1532110"/>
            <a:ext cx="2981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クリックまたはタップで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会議に参加できます</a:t>
            </a:r>
          </a:p>
        </p:txBody>
      </p:sp>
      <p:pic>
        <p:nvPicPr>
          <p:cNvPr id="33" name="グラフィックス 32" descr="会議">
            <a:extLst>
              <a:ext uri="{FF2B5EF4-FFF2-40B4-BE49-F238E27FC236}">
                <a16:creationId xmlns:a16="http://schemas.microsoft.com/office/drawing/2014/main" id="{94105A46-9492-3F98-B5E9-751ECE21C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62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3BCAFC-7A88-83FD-539F-266E7392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3454"/>
            <a:ext cx="3931920" cy="1503946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b="1" dirty="0">
                <a:latin typeface="游ゴシック" panose="020B0400000000000000" pitchFamily="50" charset="-128"/>
              </a:rPr>
              <a:t>2.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>
                <a:latin typeface="游ゴシック" panose="020B0400000000000000" pitchFamily="50" charset="-128"/>
              </a:rPr>
              <a:t>ビデオの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>
                <a:latin typeface="游ゴシック" panose="020B0400000000000000" pitchFamily="50" charset="-128"/>
              </a:rPr>
              <a:t>表示</a:t>
            </a:r>
            <a:r>
              <a:rPr kumimoji="1" lang="en-US" altLang="ja-JP" b="1" dirty="0">
                <a:latin typeface="游ゴシック" panose="020B0400000000000000" pitchFamily="50" charset="-128"/>
              </a:rPr>
              <a:t>/</a:t>
            </a:r>
            <a:r>
              <a:rPr kumimoji="1" lang="ja-JP" altLang="en-US" b="1" dirty="0">
                <a:latin typeface="游ゴシック" panose="020B0400000000000000" pitchFamily="50" charset="-128"/>
              </a:rPr>
              <a:t>非表示</a:t>
            </a: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9B501EF-C6AB-1A98-53E2-936989013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2113385"/>
            <a:ext cx="3931920" cy="4191161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lang="ja-JP" altLang="en-US" dirty="0"/>
              <a:t>画面左下のマークが　　　のときは、　　ほかの参加者の方には</a:t>
            </a:r>
            <a:r>
              <a:rPr kumimoji="1" lang="ja-JP" altLang="en-US" b="1" dirty="0"/>
              <a:t>自分の名前またはイラスト</a:t>
            </a:r>
            <a:r>
              <a:rPr kumimoji="1" lang="ja-JP" altLang="en-US" dirty="0"/>
              <a:t>が表示されています。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　　　をクリック</a:t>
            </a:r>
            <a:r>
              <a:rPr kumimoji="1" lang="ja-JP" altLang="en-US" dirty="0"/>
              <a:t>またはタップすることで、自分の姿を</a:t>
            </a:r>
            <a:r>
              <a:rPr lang="ja-JP" altLang="en-US" dirty="0"/>
              <a:t>ほかの</a:t>
            </a:r>
            <a:r>
              <a:rPr kumimoji="1" lang="ja-JP" altLang="en-US" dirty="0"/>
              <a:t>参加者に見えるようにすることができます。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また、　　　（自分のビデオが表示され</a:t>
            </a:r>
            <a:endParaRPr lang="en-US" altLang="ja-JP" dirty="0"/>
          </a:p>
          <a:p>
            <a:r>
              <a:rPr lang="ja-JP" altLang="en-US" dirty="0"/>
              <a:t>ている状態）のときに　　　  </a:t>
            </a:r>
            <a:r>
              <a:rPr kumimoji="1" lang="ja-JP" altLang="en-US" dirty="0"/>
              <a:t>を</a:t>
            </a:r>
            <a:endParaRPr kumimoji="1" lang="en-US" altLang="ja-JP" dirty="0"/>
          </a:p>
          <a:p>
            <a:r>
              <a:rPr kumimoji="1" lang="ja-JP" altLang="en-US" dirty="0"/>
              <a:t>クリック</a:t>
            </a:r>
            <a:r>
              <a:rPr kumimoji="1" lang="en-US" altLang="ja-JP" dirty="0"/>
              <a:t>/</a:t>
            </a:r>
            <a:r>
              <a:rPr kumimoji="1" lang="ja-JP" altLang="en-US" dirty="0"/>
              <a:t>タップすると、</a:t>
            </a:r>
            <a:r>
              <a:rPr lang="ja-JP" altLang="en-US" dirty="0"/>
              <a:t>ビデオの画面が消え、名前の表示に</a:t>
            </a:r>
            <a:r>
              <a:rPr kumimoji="1" lang="ja-JP" altLang="en-US" dirty="0"/>
              <a:t>切り替わります。</a:t>
            </a:r>
            <a:endParaRPr kumimoji="1"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35C570D-AE08-FB5E-4EDA-A8272C303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51" y="439843"/>
            <a:ext cx="3691705" cy="20015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24C2DB8-9096-357C-396A-D5934D682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75" r="422"/>
          <a:stretch/>
        </p:blipFill>
        <p:spPr>
          <a:xfrm>
            <a:off x="5220990" y="2591395"/>
            <a:ext cx="1981460" cy="4105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42292C31-3926-49DC-C696-170DFF093029}"/>
              </a:ext>
            </a:extLst>
          </p:cNvPr>
          <p:cNvSpPr/>
          <p:nvPr/>
        </p:nvSpPr>
        <p:spPr>
          <a:xfrm>
            <a:off x="5596670" y="6212150"/>
            <a:ext cx="412288" cy="4122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75431F1-AF0E-021D-1912-FA9E02E01876}"/>
              </a:ext>
            </a:extLst>
          </p:cNvPr>
          <p:cNvSpPr/>
          <p:nvPr/>
        </p:nvSpPr>
        <p:spPr>
          <a:xfrm>
            <a:off x="5349011" y="2240828"/>
            <a:ext cx="275588" cy="2755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58C2EB3-E15D-63C7-26F9-BCE7228862B1}"/>
              </a:ext>
            </a:extLst>
          </p:cNvPr>
          <p:cNvSpPr txBox="1"/>
          <p:nvPr/>
        </p:nvSpPr>
        <p:spPr>
          <a:xfrm>
            <a:off x="6146537" y="747714"/>
            <a:ext cx="183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自分の名前が</a:t>
            </a:r>
            <a:endParaRPr kumimoji="1" lang="en-US" altLang="ja-JP" sz="14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4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表示されています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8C8281BC-7C8D-0319-5719-6A63DC19A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26" r="974"/>
          <a:stretch/>
        </p:blipFill>
        <p:spPr>
          <a:xfrm>
            <a:off x="9806015" y="2591395"/>
            <a:ext cx="1969460" cy="4105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1217ECFA-0131-4B4F-E192-20DF54DC2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347" y="3634442"/>
            <a:ext cx="1696999" cy="2308842"/>
          </a:xfrm>
          <a:prstGeom prst="rect">
            <a:avLst/>
          </a:prstGeom>
        </p:spPr>
      </p:pic>
      <p:sp>
        <p:nvSpPr>
          <p:cNvPr id="60" name="楕円 59">
            <a:extLst>
              <a:ext uri="{FF2B5EF4-FFF2-40B4-BE49-F238E27FC236}">
                <a16:creationId xmlns:a16="http://schemas.microsoft.com/office/drawing/2014/main" id="{16A2B728-FFDD-0FE9-071A-5D15AE8E927F}"/>
              </a:ext>
            </a:extLst>
          </p:cNvPr>
          <p:cNvSpPr/>
          <p:nvPr/>
        </p:nvSpPr>
        <p:spPr>
          <a:xfrm>
            <a:off x="10183657" y="6220112"/>
            <a:ext cx="412288" cy="41228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C2E02F36-5B9E-3D43-1088-DB0036186EFA}"/>
              </a:ext>
            </a:extLst>
          </p:cNvPr>
          <p:cNvCxnSpPr>
            <a:cxnSpLocks/>
          </p:cNvCxnSpPr>
          <p:nvPr/>
        </p:nvCxnSpPr>
        <p:spPr>
          <a:xfrm>
            <a:off x="5600385" y="2404310"/>
            <a:ext cx="1626049" cy="158776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0BAA612A-6065-E02B-8D18-1D76F88EF9E3}"/>
              </a:ext>
            </a:extLst>
          </p:cNvPr>
          <p:cNvCxnSpPr>
            <a:cxnSpLocks/>
            <a:stCxn id="11" idx="7"/>
          </p:cNvCxnSpPr>
          <p:nvPr/>
        </p:nvCxnSpPr>
        <p:spPr>
          <a:xfrm flipV="1">
            <a:off x="5948580" y="4946489"/>
            <a:ext cx="1521319" cy="132603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図 56">
            <a:extLst>
              <a:ext uri="{FF2B5EF4-FFF2-40B4-BE49-F238E27FC236}">
                <a16:creationId xmlns:a16="http://schemas.microsoft.com/office/drawing/2014/main" id="{2A7B97B7-DB58-895D-90A7-07B7F51DE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90599" r="60354" b="3019"/>
          <a:stretch/>
        </p:blipFill>
        <p:spPr>
          <a:xfrm>
            <a:off x="6851003" y="3992072"/>
            <a:ext cx="1547073" cy="10991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EEDA4D03-9AD9-C02E-F020-C328944754BA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9495206" y="4999034"/>
            <a:ext cx="894595" cy="1221078"/>
          </a:xfrm>
          <a:prstGeom prst="line">
            <a:avLst/>
          </a:prstGeom>
          <a:ln w="285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図 54">
            <a:extLst>
              <a:ext uri="{FF2B5EF4-FFF2-40B4-BE49-F238E27FC236}">
                <a16:creationId xmlns:a16="http://schemas.microsoft.com/office/drawing/2014/main" id="{5ADE21E2-C02A-8973-B07C-4DEE8EFC1C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90283" r="60036" b="3178"/>
          <a:stretch/>
        </p:blipFill>
        <p:spPr>
          <a:xfrm>
            <a:off x="8588423" y="3992072"/>
            <a:ext cx="1541910" cy="10991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3" name="矢印: 下カーブ 82">
            <a:extLst>
              <a:ext uri="{FF2B5EF4-FFF2-40B4-BE49-F238E27FC236}">
                <a16:creationId xmlns:a16="http://schemas.microsoft.com/office/drawing/2014/main" id="{13525AEA-07CF-76F8-2146-855BEB0342C0}"/>
              </a:ext>
            </a:extLst>
          </p:cNvPr>
          <p:cNvSpPr/>
          <p:nvPr/>
        </p:nvSpPr>
        <p:spPr>
          <a:xfrm>
            <a:off x="8168506" y="4181528"/>
            <a:ext cx="742950" cy="235317"/>
          </a:xfrm>
          <a:prstGeom prst="curvedDownArrow">
            <a:avLst>
              <a:gd name="adj1" fmla="val 25000"/>
              <a:gd name="adj2" fmla="val 157862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4" name="矢印: 下カーブ 83">
            <a:extLst>
              <a:ext uri="{FF2B5EF4-FFF2-40B4-BE49-F238E27FC236}">
                <a16:creationId xmlns:a16="http://schemas.microsoft.com/office/drawing/2014/main" id="{C21560B2-F424-D114-AE4A-F47FA2FD0F33}"/>
              </a:ext>
            </a:extLst>
          </p:cNvPr>
          <p:cNvSpPr/>
          <p:nvPr/>
        </p:nvSpPr>
        <p:spPr>
          <a:xfrm rot="10967464">
            <a:off x="8042110" y="4535596"/>
            <a:ext cx="742950" cy="235317"/>
          </a:xfrm>
          <a:prstGeom prst="curvedDownArrow">
            <a:avLst>
              <a:gd name="adj1" fmla="val 25000"/>
              <a:gd name="adj2" fmla="val 157862"/>
              <a:gd name="adj3" fmla="val 25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C810B783-20D4-744F-32DD-8CEECE0BA5BF}"/>
              </a:ext>
            </a:extLst>
          </p:cNvPr>
          <p:cNvSpPr txBox="1"/>
          <p:nvPr/>
        </p:nvSpPr>
        <p:spPr>
          <a:xfrm>
            <a:off x="4307990" y="128212"/>
            <a:ext cx="279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PC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の場合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7D19131-FEAC-2D38-CBA4-FAF62620F0A3}"/>
              </a:ext>
            </a:extLst>
          </p:cNvPr>
          <p:cNvSpPr txBox="1"/>
          <p:nvPr/>
        </p:nvSpPr>
        <p:spPr>
          <a:xfrm>
            <a:off x="6961748" y="5635507"/>
            <a:ext cx="30017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スマートフォンの場合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（画像は</a:t>
            </a:r>
            <a:r>
              <a:rPr kumimoji="1" lang="en-US" altLang="ja-JP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iPhone</a:t>
            </a:r>
            <a:r>
              <a:rPr kumimoji="1"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の場合</a:t>
            </a:r>
            <a:r>
              <a:rPr kumimoji="1"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415CC10-9457-8929-315F-C3B2A03EA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90599" r="60354" b="3019"/>
          <a:stretch/>
        </p:blipFill>
        <p:spPr>
          <a:xfrm>
            <a:off x="2699264" y="2266457"/>
            <a:ext cx="643079" cy="45689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8D3A281-B30C-C85C-87CF-5009DEA96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90283" r="60036" b="3178"/>
          <a:stretch/>
        </p:blipFill>
        <p:spPr>
          <a:xfrm>
            <a:off x="1523647" y="4554300"/>
            <a:ext cx="634205" cy="45209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95DFE2C-82A5-B822-1741-AF3980A18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90599" r="60354" b="3019"/>
          <a:stretch/>
        </p:blipFill>
        <p:spPr>
          <a:xfrm>
            <a:off x="910737" y="3383553"/>
            <a:ext cx="643079" cy="45689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6857B66-FB63-C590-57A0-D8CA72344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90283" r="60036" b="3178"/>
          <a:stretch/>
        </p:blipFill>
        <p:spPr>
          <a:xfrm>
            <a:off x="2994963" y="4946489"/>
            <a:ext cx="634205" cy="452094"/>
          </a:xfrm>
          <a:prstGeom prst="rect">
            <a:avLst/>
          </a:prstGeom>
        </p:spPr>
      </p:pic>
      <p:pic>
        <p:nvPicPr>
          <p:cNvPr id="27" name="グラフィックス 26" descr="会議">
            <a:extLst>
              <a:ext uri="{FF2B5EF4-FFF2-40B4-BE49-F238E27FC236}">
                <a16:creationId xmlns:a16="http://schemas.microsoft.com/office/drawing/2014/main" id="{67D64004-2C7D-2574-B1A7-168ECCAA8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94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2128F8-1ED7-E432-B59B-578859C8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5136"/>
            <a:ext cx="3931920" cy="1502263"/>
          </a:xfrm>
          <a:solidFill>
            <a:schemeClr val="bg1"/>
          </a:solidFill>
        </p:spPr>
        <p:txBody>
          <a:bodyPr/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3</a:t>
            </a:r>
            <a:r>
              <a:rPr kumimoji="1" lang="en-US" altLang="ja-JP" b="1" dirty="0">
                <a:latin typeface="游ゴシック" panose="020B0400000000000000" pitchFamily="50" charset="-128"/>
              </a:rPr>
              <a:t>.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/>
              <a:t>音声のオン</a:t>
            </a:r>
            <a:r>
              <a:rPr kumimoji="1" lang="en-US" altLang="ja-JP" b="1" dirty="0"/>
              <a:t>/</a:t>
            </a:r>
            <a:r>
              <a:rPr kumimoji="1" lang="ja-JP" altLang="en-US" b="1" dirty="0"/>
              <a:t>オフ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EAABB09-2A74-A639-D190-8A6CE002B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2122717"/>
            <a:ext cx="3931920" cy="427808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kumimoji="1" lang="en-US" altLang="ja-JP" dirty="0"/>
          </a:p>
          <a:p>
            <a:r>
              <a:rPr kumimoji="1" lang="ja-JP" altLang="en-US" dirty="0"/>
              <a:t>画面左下のマークが 　　　</a:t>
            </a:r>
            <a:r>
              <a:rPr lang="ja-JP" altLang="en-US" dirty="0"/>
              <a:t> </a:t>
            </a:r>
            <a:r>
              <a:rPr kumimoji="1" lang="ja-JP" altLang="en-US" dirty="0"/>
              <a:t>のときは、</a:t>
            </a:r>
            <a:endParaRPr kumimoji="1" lang="en-US" altLang="ja-JP" dirty="0"/>
          </a:p>
          <a:p>
            <a:r>
              <a:rPr lang="ja-JP" altLang="en-US" dirty="0"/>
              <a:t>ほかの参加者に自分の音声が聞こえている</a:t>
            </a:r>
            <a:endParaRPr lang="en-US" altLang="ja-JP" dirty="0"/>
          </a:p>
          <a:p>
            <a:r>
              <a:rPr kumimoji="1" lang="ja-JP" altLang="en-US" dirty="0"/>
              <a:t>状態です。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会議の中で、司会者やほかの参加者が話しているとき、または自分が視聴者であるとき</a:t>
            </a:r>
            <a:r>
              <a:rPr kumimoji="1" lang="ja-JP" altLang="en-US" dirty="0"/>
              <a:t>は、</a:t>
            </a:r>
            <a:endParaRPr kumimoji="1" lang="en-US" altLang="ja-JP" dirty="0"/>
          </a:p>
          <a:p>
            <a:r>
              <a:rPr kumimoji="1" lang="ja-JP" altLang="en-US" dirty="0"/>
              <a:t>　　　   </a:t>
            </a:r>
            <a:r>
              <a:rPr lang="ja-JP" altLang="en-US" dirty="0"/>
              <a:t>をクリック</a:t>
            </a:r>
            <a:r>
              <a:rPr lang="en-US" altLang="ja-JP" dirty="0"/>
              <a:t>/</a:t>
            </a:r>
            <a:r>
              <a:rPr lang="ja-JP" altLang="en-US" dirty="0"/>
              <a:t>タップして　　　 に</a:t>
            </a:r>
            <a:endParaRPr lang="en-US" altLang="ja-JP" dirty="0"/>
          </a:p>
          <a:p>
            <a:r>
              <a:rPr kumimoji="1" lang="ja-JP" altLang="en-US" dirty="0"/>
              <a:t>しておきましょう</a:t>
            </a:r>
            <a:r>
              <a:rPr lang="ja-JP" altLang="en-US" dirty="0"/>
              <a:t>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反対に、自分の話している声が参加者に</a:t>
            </a:r>
            <a:endParaRPr kumimoji="1" lang="en-US" altLang="ja-JP" dirty="0"/>
          </a:p>
          <a:p>
            <a:r>
              <a:rPr kumimoji="1" lang="ja-JP" altLang="en-US" dirty="0"/>
              <a:t>届いていない場合は、　　　 になってい</a:t>
            </a:r>
            <a:endParaRPr kumimoji="1" lang="en-US" altLang="ja-JP" dirty="0"/>
          </a:p>
          <a:p>
            <a:r>
              <a:rPr kumimoji="1" lang="ja-JP" altLang="en-US" dirty="0"/>
              <a:t>ないか確認しましょう。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7622EF9-5608-E7BA-1650-B2CF902FD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50" y="332539"/>
            <a:ext cx="4164625" cy="22580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D7E96D3-1111-501C-2A91-C680BDF26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r="904"/>
          <a:stretch/>
        </p:blipFill>
        <p:spPr>
          <a:xfrm>
            <a:off x="5098050" y="2816594"/>
            <a:ext cx="1797272" cy="37445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8F8A622-CE55-A716-AC68-3280045FF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5" r="80370" b="3039"/>
          <a:stretch/>
        </p:blipFill>
        <p:spPr>
          <a:xfrm>
            <a:off x="2689122" y="2210930"/>
            <a:ext cx="634206" cy="4520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BBA5C90-6523-842A-8A6B-CE45026C0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5" r="80370" b="3039"/>
          <a:stretch/>
        </p:blipFill>
        <p:spPr>
          <a:xfrm>
            <a:off x="947918" y="4242708"/>
            <a:ext cx="634206" cy="4520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3FD0EE5-38F9-AA3A-8217-3D6D63137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8" r="79563" b="2993"/>
          <a:stretch/>
        </p:blipFill>
        <p:spPr>
          <a:xfrm>
            <a:off x="3650184" y="4242708"/>
            <a:ext cx="634206" cy="46601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BEE5A6E-A2AC-4C23-2457-BC946BE23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8" r="79563" b="2993"/>
          <a:stretch/>
        </p:blipFill>
        <p:spPr>
          <a:xfrm>
            <a:off x="2807208" y="5479258"/>
            <a:ext cx="634206" cy="466013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AACEF633-4960-78EF-0A1E-D8089B66236A}"/>
              </a:ext>
            </a:extLst>
          </p:cNvPr>
          <p:cNvSpPr/>
          <p:nvPr/>
        </p:nvSpPr>
        <p:spPr>
          <a:xfrm>
            <a:off x="5084301" y="6113172"/>
            <a:ext cx="401260" cy="4122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D533403-2A36-BC69-4AEF-BF9444DDD610}"/>
              </a:ext>
            </a:extLst>
          </p:cNvPr>
          <p:cNvSpPr/>
          <p:nvPr/>
        </p:nvSpPr>
        <p:spPr>
          <a:xfrm>
            <a:off x="5048982" y="2364501"/>
            <a:ext cx="275588" cy="2755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23501724-6308-FE8D-93EC-9AF45DEB42DC}"/>
              </a:ext>
            </a:extLst>
          </p:cNvPr>
          <p:cNvCxnSpPr>
            <a:cxnSpLocks/>
          </p:cNvCxnSpPr>
          <p:nvPr/>
        </p:nvCxnSpPr>
        <p:spPr>
          <a:xfrm>
            <a:off x="5324570" y="2590547"/>
            <a:ext cx="1766695" cy="91006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3411E5A-8DB0-BD0D-26CB-1602AC704A52}"/>
              </a:ext>
            </a:extLst>
          </p:cNvPr>
          <p:cNvCxnSpPr>
            <a:cxnSpLocks/>
            <a:stCxn id="18" idx="7"/>
          </p:cNvCxnSpPr>
          <p:nvPr/>
        </p:nvCxnSpPr>
        <p:spPr>
          <a:xfrm flipV="1">
            <a:off x="5426798" y="3771826"/>
            <a:ext cx="2280288" cy="240172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EB0E16F1-BE01-CA3C-CD4C-C9B70C3CA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5" r="80370" b="3039"/>
          <a:stretch/>
        </p:blipFill>
        <p:spPr>
          <a:xfrm>
            <a:off x="6946502" y="3017455"/>
            <a:ext cx="1319870" cy="9408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3DBF94B-8F7E-E1FE-094A-4833C04148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8" r="79563" b="2993"/>
          <a:stretch/>
        </p:blipFill>
        <p:spPr>
          <a:xfrm>
            <a:off x="8449480" y="3017456"/>
            <a:ext cx="1280446" cy="9408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" name="矢印: 下カーブ 28">
            <a:extLst>
              <a:ext uri="{FF2B5EF4-FFF2-40B4-BE49-F238E27FC236}">
                <a16:creationId xmlns:a16="http://schemas.microsoft.com/office/drawing/2014/main" id="{193145BD-66A2-B976-1C2E-E293A6BA556D}"/>
              </a:ext>
            </a:extLst>
          </p:cNvPr>
          <p:cNvSpPr/>
          <p:nvPr/>
        </p:nvSpPr>
        <p:spPr>
          <a:xfrm>
            <a:off x="7991218" y="3164491"/>
            <a:ext cx="742950" cy="235317"/>
          </a:xfrm>
          <a:prstGeom prst="curvedDownArrow">
            <a:avLst>
              <a:gd name="adj1" fmla="val 25000"/>
              <a:gd name="adj2" fmla="val 157862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AFE7C388-83A8-1A77-619C-5E863E771FF9}"/>
              </a:ext>
            </a:extLst>
          </p:cNvPr>
          <p:cNvSpPr/>
          <p:nvPr/>
        </p:nvSpPr>
        <p:spPr>
          <a:xfrm rot="10967464">
            <a:off x="7864822" y="3518559"/>
            <a:ext cx="742950" cy="235317"/>
          </a:xfrm>
          <a:prstGeom prst="curvedDownArrow">
            <a:avLst>
              <a:gd name="adj1" fmla="val 25000"/>
              <a:gd name="adj2" fmla="val 157862"/>
              <a:gd name="adj3" fmla="val 25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F6E3F13-5C30-628D-999B-875D0B60F0EF}"/>
              </a:ext>
            </a:extLst>
          </p:cNvPr>
          <p:cNvSpPr txBox="1"/>
          <p:nvPr/>
        </p:nvSpPr>
        <p:spPr>
          <a:xfrm>
            <a:off x="7696195" y="4175708"/>
            <a:ext cx="4495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自分のマイクが拾ってしまう騒音を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ほかの参加者に伝えないため・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話者が誰なのかを明確にするため、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自分が話すとき以外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「ミュート」にしておくことは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オンライン会議の基本的なマナーです。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453B5F7-B2AA-5F48-8F21-EF41004FF4DB}"/>
              </a:ext>
            </a:extLst>
          </p:cNvPr>
          <p:cNvSpPr txBox="1"/>
          <p:nvPr/>
        </p:nvSpPr>
        <p:spPr>
          <a:xfrm>
            <a:off x="4170889" y="32273"/>
            <a:ext cx="279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PC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の場合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BE3A723-FEBB-057F-AD1E-547921E08EB0}"/>
              </a:ext>
            </a:extLst>
          </p:cNvPr>
          <p:cNvSpPr txBox="1"/>
          <p:nvPr/>
        </p:nvSpPr>
        <p:spPr>
          <a:xfrm>
            <a:off x="6706441" y="5942031"/>
            <a:ext cx="29433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スマートフォンの場合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（画像は</a:t>
            </a:r>
            <a:r>
              <a:rPr kumimoji="1" lang="en-US" altLang="ja-JP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iPhone</a:t>
            </a:r>
            <a:r>
              <a:rPr kumimoji="1"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の場合）</a:t>
            </a:r>
          </a:p>
        </p:txBody>
      </p:sp>
      <p:pic>
        <p:nvPicPr>
          <p:cNvPr id="40" name="グラフィックス 39" descr="会議">
            <a:extLst>
              <a:ext uri="{FF2B5EF4-FFF2-40B4-BE49-F238E27FC236}">
                <a16:creationId xmlns:a16="http://schemas.microsoft.com/office/drawing/2014/main" id="{910E541F-E114-A611-B429-1551E32A9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19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8FE43C30-EF26-38C0-B533-B897F3494AB9}"/>
              </a:ext>
            </a:extLst>
          </p:cNvPr>
          <p:cNvSpPr/>
          <p:nvPr/>
        </p:nvSpPr>
        <p:spPr>
          <a:xfrm>
            <a:off x="5787094" y="914400"/>
            <a:ext cx="5680038" cy="53156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F663944-ED89-7E1A-7371-0E36E86E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0642"/>
            <a:ext cx="3931920" cy="150675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4-1.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ブレイクアウトルーム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　　　　　    　　とは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C49F6CC-0FE2-7F67-56E1-00BD9E6E4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2113386"/>
            <a:ext cx="3931920" cy="3405287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kumimoji="1" lang="ja-JP" altLang="en-US" dirty="0"/>
              <a:t>ブレイクアウトルームとは、</a:t>
            </a:r>
            <a:r>
              <a:rPr lang="ja-JP" altLang="en-US" dirty="0"/>
              <a:t>　　　　　　　　　　メインの</a:t>
            </a:r>
            <a:r>
              <a:rPr lang="en-US" altLang="ja-JP" dirty="0"/>
              <a:t>Zoom</a:t>
            </a:r>
            <a:r>
              <a:rPr lang="ja-JP" altLang="en-US" dirty="0"/>
              <a:t>ミーティングから、参加者を</a:t>
            </a:r>
            <a:r>
              <a:rPr lang="ja-JP" altLang="en-US" b="1" dirty="0"/>
              <a:t>小グループに分けてミーティングを開く</a:t>
            </a:r>
            <a:r>
              <a:rPr lang="ja-JP" altLang="en-US" dirty="0"/>
              <a:t>ことができる機能です。</a:t>
            </a:r>
            <a:endParaRPr lang="en-US" altLang="ja-JP" dirty="0"/>
          </a:p>
          <a:p>
            <a:r>
              <a:rPr lang="ja-JP" altLang="en-US" dirty="0"/>
              <a:t>基本的には、会議の主催者が振り分けたグループにのみ、参加することができます。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主催者の設定によっては、　　　　　　　　　　　ルームを自分で選択し、自由に出入りすることもできます。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5" name="グラフィックス 4" descr="会議">
            <a:extLst>
              <a:ext uri="{FF2B5EF4-FFF2-40B4-BE49-F238E27FC236}">
                <a16:creationId xmlns:a16="http://schemas.microsoft.com/office/drawing/2014/main" id="{50D4094B-757A-F4F7-F705-80A94C021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BFCAC2F-5D42-E2E3-65F8-E30DE4CAC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116" y="4302465"/>
            <a:ext cx="1412549" cy="141254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EE07F30-E7D0-30E4-2F63-7755D5D35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65" y="3249186"/>
            <a:ext cx="1327602" cy="14125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969C05D-DF0D-E40E-46BC-0E3495F2D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64" y="4302466"/>
            <a:ext cx="1412549" cy="141254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B1054B0-110F-AD9F-7499-86106953D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93" y="3249185"/>
            <a:ext cx="1338391" cy="14125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A089EC9-4A97-8B89-FF14-E59928D79A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384" y="254150"/>
            <a:ext cx="2647668" cy="2584786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D0F82CB9-E4C7-6739-DB9E-9203742D4E2C}"/>
              </a:ext>
            </a:extLst>
          </p:cNvPr>
          <p:cNvSpPr/>
          <p:nvPr/>
        </p:nvSpPr>
        <p:spPr>
          <a:xfrm rot="8903299">
            <a:off x="7208821" y="3142006"/>
            <a:ext cx="1524534" cy="184895"/>
          </a:xfrm>
          <a:prstGeom prst="rightArrow">
            <a:avLst/>
          </a:prstGeom>
          <a:solidFill>
            <a:srgbClr val="7EBF4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C68A1F07-23EC-9551-C85F-BC65CF5F8A38}"/>
              </a:ext>
            </a:extLst>
          </p:cNvPr>
          <p:cNvSpPr/>
          <p:nvPr/>
        </p:nvSpPr>
        <p:spPr>
          <a:xfrm rot="6681046">
            <a:off x="7581630" y="3463471"/>
            <a:ext cx="1524534" cy="184895"/>
          </a:xfrm>
          <a:prstGeom prst="rightArrow">
            <a:avLst/>
          </a:prstGeom>
          <a:solidFill>
            <a:srgbClr val="BEA2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8A06D455-2F57-6BF3-E5EF-C99FFBEAFA41}"/>
              </a:ext>
            </a:extLst>
          </p:cNvPr>
          <p:cNvSpPr/>
          <p:nvPr/>
        </p:nvSpPr>
        <p:spPr>
          <a:xfrm rot="4250657">
            <a:off x="8128144" y="3463470"/>
            <a:ext cx="1524534" cy="184895"/>
          </a:xfrm>
          <a:prstGeom prst="rightArrow">
            <a:avLst/>
          </a:prstGeom>
          <a:solidFill>
            <a:srgbClr val="B2AF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8C3C58A-5569-B9C8-FA3E-0543B23D4DAA}"/>
              </a:ext>
            </a:extLst>
          </p:cNvPr>
          <p:cNvSpPr/>
          <p:nvPr/>
        </p:nvSpPr>
        <p:spPr>
          <a:xfrm rot="1882503">
            <a:off x="8563785" y="3156737"/>
            <a:ext cx="1524534" cy="184895"/>
          </a:xfrm>
          <a:prstGeom prst="rightArrow">
            <a:avLst/>
          </a:prstGeom>
          <a:solidFill>
            <a:srgbClr val="BC92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9670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663944-ED89-7E1A-7371-0E36E86E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261"/>
            <a:ext cx="3931920" cy="150513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4-2.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ブレイクアウトルーム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に参加する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C49F6CC-0FE2-7F67-56E1-00BD9E6E4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2113386"/>
            <a:ext cx="3931920" cy="456820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kumimoji="1" lang="en-US" altLang="ja-JP" dirty="0"/>
          </a:p>
          <a:p>
            <a:r>
              <a:rPr lang="ja-JP" altLang="en-US" dirty="0"/>
              <a:t>会議の主催者がブレイクアウトルームを開くと、自分の割り振られたルームに招待されます。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>
                <a:solidFill>
                  <a:srgbClr val="0E72ED"/>
                </a:solidFill>
              </a:rPr>
              <a:t>参加</a:t>
            </a:r>
            <a:r>
              <a:rPr lang="ja-JP" altLang="en-US" dirty="0"/>
              <a:t>を選択すると、割り振られたルームに移動します。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>
                <a:solidFill>
                  <a:srgbClr val="0E72ED"/>
                </a:solidFill>
              </a:rPr>
              <a:t>あとで</a:t>
            </a:r>
            <a:r>
              <a:rPr lang="ja-JP" altLang="en-US" dirty="0"/>
              <a:t>を選択すると、メインのミーティングに残ったままになります。左上の「</a:t>
            </a:r>
            <a:r>
              <a:rPr lang="ja-JP" altLang="en-US" b="1" dirty="0"/>
              <a:t>ブレイクアウトルームに参加</a:t>
            </a:r>
            <a:r>
              <a:rPr lang="ja-JP" altLang="en-US" dirty="0"/>
              <a:t>」より、いつでも参加することができます。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主催者がルームを閉じるか、　　　から</a:t>
            </a:r>
            <a:endParaRPr lang="en-US" altLang="ja-JP" dirty="0"/>
          </a:p>
          <a:p>
            <a:r>
              <a:rPr kumimoji="1" lang="ja-JP" altLang="en-US" dirty="0"/>
              <a:t>　　　　　　　　　　　　 を</a:t>
            </a:r>
            <a:r>
              <a:rPr lang="ja-JP" altLang="en-US" dirty="0"/>
              <a:t>選択すると、</a:t>
            </a:r>
            <a:endParaRPr lang="en-US" altLang="ja-JP" dirty="0"/>
          </a:p>
          <a:p>
            <a:r>
              <a:rPr lang="ja-JP" altLang="en-US" b="1" dirty="0"/>
              <a:t>メインのミーティングへ戻ります</a:t>
            </a:r>
            <a:r>
              <a:rPr lang="ja-JP" altLang="en-US" dirty="0"/>
              <a:t>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5" name="グラフィックス 4" descr="会議">
            <a:extLst>
              <a:ext uri="{FF2B5EF4-FFF2-40B4-BE49-F238E27FC236}">
                <a16:creationId xmlns:a16="http://schemas.microsoft.com/office/drawing/2014/main" id="{50D4094B-757A-F4F7-F705-80A94C021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CE3A7C-BA34-80E5-CD65-C65E6CA803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39858" r="15532" b="42172"/>
          <a:stretch/>
        </p:blipFill>
        <p:spPr>
          <a:xfrm>
            <a:off x="6167361" y="258691"/>
            <a:ext cx="3195021" cy="17556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F9983E3-A648-0707-DE99-DBDFBFAF0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04" y="2297354"/>
            <a:ext cx="2124134" cy="43842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4F9945A-D63F-F238-286A-5263724ED7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33499" r="16802" b="32549"/>
          <a:stretch/>
        </p:blipFill>
        <p:spPr>
          <a:xfrm>
            <a:off x="10277920" y="2299746"/>
            <a:ext cx="1751211" cy="19196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51C2595-D067-6511-1AF0-5FBF51CBC0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"/>
          <a:stretch/>
        </p:blipFill>
        <p:spPr>
          <a:xfrm>
            <a:off x="7976795" y="2297354"/>
            <a:ext cx="2132809" cy="43842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1202192-2C85-8A3F-24D3-69EAEA587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8992" r="81020" b="78100"/>
          <a:stretch/>
        </p:blipFill>
        <p:spPr>
          <a:xfrm>
            <a:off x="5033192" y="3694655"/>
            <a:ext cx="894526" cy="13257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6F200214-AB01-A4FC-8D40-4E80DCC23CC2}"/>
              </a:ext>
            </a:extLst>
          </p:cNvPr>
          <p:cNvSpPr/>
          <p:nvPr/>
        </p:nvSpPr>
        <p:spPr>
          <a:xfrm>
            <a:off x="5428304" y="2732442"/>
            <a:ext cx="447263" cy="527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94E15D0B-B576-D4AC-6778-782A98F716BC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5480455" y="3259567"/>
            <a:ext cx="216830" cy="43508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コネクタ: 曲線 33">
            <a:extLst>
              <a:ext uri="{FF2B5EF4-FFF2-40B4-BE49-F238E27FC236}">
                <a16:creationId xmlns:a16="http://schemas.microsoft.com/office/drawing/2014/main" id="{CBA08334-938B-FD5E-F176-DDCAADFFA8C0}"/>
              </a:ext>
            </a:extLst>
          </p:cNvPr>
          <p:cNvCxnSpPr>
            <a:cxnSpLocks/>
            <a:endCxn id="11" idx="0"/>
          </p:cNvCxnSpPr>
          <p:nvPr/>
        </p:nvCxnSpPr>
        <p:spPr>
          <a:xfrm rot="10800000" flipV="1">
            <a:off x="6490371" y="2014368"/>
            <a:ext cx="461754" cy="282985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コネクタ: 曲線 35">
            <a:extLst>
              <a:ext uri="{FF2B5EF4-FFF2-40B4-BE49-F238E27FC236}">
                <a16:creationId xmlns:a16="http://schemas.microsoft.com/office/drawing/2014/main" id="{94198F46-57F5-CACA-34A3-606BF5EDEBAE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8484877" y="2014368"/>
            <a:ext cx="461754" cy="282985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8F840CE-93B3-9D2A-F63F-A1FCFD5E073F}"/>
              </a:ext>
            </a:extLst>
          </p:cNvPr>
          <p:cNvSpPr txBox="1"/>
          <p:nvPr/>
        </p:nvSpPr>
        <p:spPr>
          <a:xfrm>
            <a:off x="9533602" y="1220135"/>
            <a:ext cx="26583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主催者の設定により、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このような表示がされます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ルームに参加するには、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了解を選択します☟</a:t>
            </a:r>
            <a:endParaRPr kumimoji="1" lang="en-US" altLang="ja-JP" sz="16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39C250B-8F5E-C300-FEB1-EC39077C8834}"/>
              </a:ext>
            </a:extLst>
          </p:cNvPr>
          <p:cNvSpPr/>
          <p:nvPr/>
        </p:nvSpPr>
        <p:spPr>
          <a:xfrm>
            <a:off x="3488506" y="5490020"/>
            <a:ext cx="661016" cy="289249"/>
          </a:xfrm>
          <a:prstGeom prst="roundRect">
            <a:avLst/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退出     </a:t>
            </a:r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6E6F2463-5E3E-5F31-3A99-8273A925C73F}"/>
              </a:ext>
            </a:extLst>
          </p:cNvPr>
          <p:cNvSpPr/>
          <p:nvPr/>
        </p:nvSpPr>
        <p:spPr>
          <a:xfrm>
            <a:off x="860610" y="5835255"/>
            <a:ext cx="2574106" cy="289249"/>
          </a:xfrm>
          <a:prstGeom prst="roundRect">
            <a:avLst/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ブレイクアウトルームを退出     </a:t>
            </a:r>
          </a:p>
        </p:txBody>
      </p:sp>
    </p:spTree>
    <p:extLst>
      <p:ext uri="{BB962C8B-B14F-4D97-AF65-F5344CB8AC3E}">
        <p14:creationId xmlns:p14="http://schemas.microsoft.com/office/powerpoint/2010/main" val="158111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928F26B-4A29-17C0-58E2-9A522B1E544B}"/>
              </a:ext>
            </a:extLst>
          </p:cNvPr>
          <p:cNvSpPr/>
          <p:nvPr/>
        </p:nvSpPr>
        <p:spPr>
          <a:xfrm>
            <a:off x="7696493" y="3004063"/>
            <a:ext cx="4499516" cy="3901952"/>
          </a:xfrm>
          <a:prstGeom prst="rect">
            <a:avLst/>
          </a:prstGeom>
          <a:solidFill>
            <a:srgbClr val="FFF2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47CF68D-13C8-7CB3-839B-2C20E86CDD33}"/>
              </a:ext>
            </a:extLst>
          </p:cNvPr>
          <p:cNvSpPr/>
          <p:nvPr/>
        </p:nvSpPr>
        <p:spPr>
          <a:xfrm>
            <a:off x="3846241" y="1478024"/>
            <a:ext cx="4499516" cy="390195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B7351EC-6B93-BDF3-D243-4BB1F7E5F815}"/>
              </a:ext>
            </a:extLst>
          </p:cNvPr>
          <p:cNvSpPr/>
          <p:nvPr/>
        </p:nvSpPr>
        <p:spPr>
          <a:xfrm>
            <a:off x="-40536" y="-4092"/>
            <a:ext cx="4485939" cy="3901952"/>
          </a:xfrm>
          <a:prstGeom prst="rect">
            <a:avLst/>
          </a:prstGeom>
          <a:solidFill>
            <a:srgbClr val="DAE3F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pic>
        <p:nvPicPr>
          <p:cNvPr id="10" name="グラフィックス 9" descr="インターネット">
            <a:extLst>
              <a:ext uri="{FF2B5EF4-FFF2-40B4-BE49-F238E27FC236}">
                <a16:creationId xmlns:a16="http://schemas.microsoft.com/office/drawing/2014/main" id="{12987A6E-9B7D-4D5D-BDFF-B2F7604C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769" y="-46"/>
            <a:ext cx="914400" cy="914400"/>
          </a:xfrm>
          <a:prstGeom prst="rect">
            <a:avLst/>
          </a:prstGeom>
        </p:spPr>
      </p:pic>
      <p:pic>
        <p:nvPicPr>
          <p:cNvPr id="11" name="グラフィックス 10" descr="スマート フォン">
            <a:extLst>
              <a:ext uri="{FF2B5EF4-FFF2-40B4-BE49-F238E27FC236}">
                <a16:creationId xmlns:a16="http://schemas.microsoft.com/office/drawing/2014/main" id="{ACBF1B2B-1F63-BE9E-037F-E8BA77E57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799" y="1474336"/>
            <a:ext cx="914400" cy="914400"/>
          </a:xfrm>
          <a:prstGeom prst="rect">
            <a:avLst/>
          </a:prstGeom>
        </p:spPr>
      </p:pic>
      <p:pic>
        <p:nvPicPr>
          <p:cNvPr id="12" name="グラフィックス 11" descr="会議">
            <a:extLst>
              <a:ext uri="{FF2B5EF4-FFF2-40B4-BE49-F238E27FC236}">
                <a16:creationId xmlns:a16="http://schemas.microsoft.com/office/drawing/2014/main" id="{F7B60FC4-CE35-77F0-1609-B4FA77345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6130" y="2952360"/>
            <a:ext cx="914400" cy="914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B930B6-7106-10E2-B72F-D45603DCB057}"/>
              </a:ext>
            </a:extLst>
          </p:cNvPr>
          <p:cNvSpPr txBox="1"/>
          <p:nvPr/>
        </p:nvSpPr>
        <p:spPr>
          <a:xfrm>
            <a:off x="917508" y="923685"/>
            <a:ext cx="265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5B9BD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パソコンでの</a:t>
            </a:r>
            <a:endParaRPr kumimoji="1" lang="en-US" altLang="ja-JP" b="1" dirty="0">
              <a:solidFill>
                <a:srgbClr val="5B9BD5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solidFill>
                  <a:srgbClr val="5B9BD5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セットアップについて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B7CDA8-CB45-13E0-766D-404ECB8CE4B2}"/>
              </a:ext>
            </a:extLst>
          </p:cNvPr>
          <p:cNvSpPr txBox="1"/>
          <p:nvPr/>
        </p:nvSpPr>
        <p:spPr>
          <a:xfrm>
            <a:off x="4828644" y="2391913"/>
            <a:ext cx="253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70AD47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スマートフォンでの</a:t>
            </a:r>
            <a:endParaRPr kumimoji="1" lang="en-US" altLang="ja-JP" b="1" dirty="0">
              <a:solidFill>
                <a:srgbClr val="70AD47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solidFill>
                  <a:srgbClr val="70AD47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セットアップについて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D61AA7-0F0F-EF69-F3F7-925758A8B4D1}"/>
              </a:ext>
            </a:extLst>
          </p:cNvPr>
          <p:cNvSpPr txBox="1"/>
          <p:nvPr/>
        </p:nvSpPr>
        <p:spPr>
          <a:xfrm>
            <a:off x="8717869" y="3866760"/>
            <a:ext cx="265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会議への参加・</a:t>
            </a:r>
            <a:endParaRPr kumimoji="1" lang="en-US" altLang="ja-JP" b="1" dirty="0">
              <a:solidFill>
                <a:srgbClr val="ED7D3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会議中の操作について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8E47E96-F3D0-19DC-024D-D04FB751146C}"/>
              </a:ext>
            </a:extLst>
          </p:cNvPr>
          <p:cNvSpPr txBox="1"/>
          <p:nvPr/>
        </p:nvSpPr>
        <p:spPr>
          <a:xfrm>
            <a:off x="620245" y="1802922"/>
            <a:ext cx="37076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アカウントを作成する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アプリを</a:t>
            </a:r>
            <a:r>
              <a:rPr lang="en-US" altLang="ja-JP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PC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へインストールする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テストミーティングを立ち上げる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B624A-F68F-11B9-7218-CFD337CC8A3C}"/>
              </a:ext>
            </a:extLst>
          </p:cNvPr>
          <p:cNvSpPr txBox="1"/>
          <p:nvPr/>
        </p:nvSpPr>
        <p:spPr>
          <a:xfrm>
            <a:off x="4329194" y="3281984"/>
            <a:ext cx="40026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アカウントを作成する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アプリをスマホへインストールする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テストミーティングを立ち上げる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76B16B-5773-EA66-0C72-777F54488FA6}"/>
              </a:ext>
            </a:extLst>
          </p:cNvPr>
          <p:cNvSpPr txBox="1"/>
          <p:nvPr/>
        </p:nvSpPr>
        <p:spPr>
          <a:xfrm>
            <a:off x="9183259" y="4639346"/>
            <a:ext cx="224584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会議に参加する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ビデオの表示</a:t>
            </a:r>
            <a:r>
              <a:rPr lang="en-US" altLang="ja-JP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非表示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音声のオン</a:t>
            </a:r>
            <a:r>
              <a:rPr lang="en-US" altLang="ja-JP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オフ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ブレイクアウトルーム</a:t>
            </a:r>
            <a:endParaRPr lang="en-US" altLang="ja-JP" sz="1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二等辺三角形 24">
            <a:extLst>
              <a:ext uri="{FF2B5EF4-FFF2-40B4-BE49-F238E27FC236}">
                <a16:creationId xmlns:a16="http://schemas.microsoft.com/office/drawing/2014/main" id="{DD11FA58-54B8-C1DC-B4D3-AE5E95BE9CCD}"/>
              </a:ext>
            </a:extLst>
          </p:cNvPr>
          <p:cNvSpPr/>
          <p:nvPr/>
        </p:nvSpPr>
        <p:spPr>
          <a:xfrm>
            <a:off x="-21874" y="3901952"/>
            <a:ext cx="7692484" cy="2956048"/>
          </a:xfrm>
          <a:prstGeom prst="triangl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>
                  <a:lumMod val="85000"/>
                </a:schemeClr>
              </a:solidFill>
              <a:latin typeface="游ゴシック" panose="020B0400000000000000" pitchFamily="50" charset="-128"/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5E38073D-8A6B-B1DD-AAEA-AB67F1BAD671}"/>
              </a:ext>
            </a:extLst>
          </p:cNvPr>
          <p:cNvGrpSpPr/>
          <p:nvPr/>
        </p:nvGrpSpPr>
        <p:grpSpPr>
          <a:xfrm>
            <a:off x="186403" y="2484325"/>
            <a:ext cx="345264" cy="369332"/>
            <a:chOff x="342051" y="2457429"/>
            <a:chExt cx="345264" cy="36933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4C7B2B3E-DD85-86B8-F5FA-9967655C938C}"/>
                </a:ext>
              </a:extLst>
            </p:cNvPr>
            <p:cNvSpPr/>
            <p:nvPr/>
          </p:nvSpPr>
          <p:spPr>
            <a:xfrm>
              <a:off x="342051" y="2467052"/>
              <a:ext cx="345264" cy="345264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5C03A1D-066C-2981-DC90-ACA98A1A7915}"/>
                </a:ext>
              </a:extLst>
            </p:cNvPr>
            <p:cNvSpPr txBox="1"/>
            <p:nvPr/>
          </p:nvSpPr>
          <p:spPr>
            <a:xfrm>
              <a:off x="364465" y="2457429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2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79BADA5-39F2-2AC2-FE9A-B1E6204F111B}"/>
              </a:ext>
            </a:extLst>
          </p:cNvPr>
          <p:cNvGrpSpPr/>
          <p:nvPr/>
        </p:nvGrpSpPr>
        <p:grpSpPr>
          <a:xfrm>
            <a:off x="186403" y="3203408"/>
            <a:ext cx="345264" cy="369332"/>
            <a:chOff x="2321795" y="4387799"/>
            <a:chExt cx="345264" cy="369332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9215544D-F20C-7CDA-7163-4B32CB43D4A0}"/>
                </a:ext>
              </a:extLst>
            </p:cNvPr>
            <p:cNvSpPr/>
            <p:nvPr/>
          </p:nvSpPr>
          <p:spPr>
            <a:xfrm>
              <a:off x="2321795" y="4397054"/>
              <a:ext cx="345264" cy="345264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2679520-F860-3381-BCA7-8BEDCA09D46C}"/>
                </a:ext>
              </a:extLst>
            </p:cNvPr>
            <p:cNvSpPr txBox="1"/>
            <p:nvPr/>
          </p:nvSpPr>
          <p:spPr>
            <a:xfrm>
              <a:off x="2344209" y="4387799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3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2D7A5E7-7631-62B0-85FC-B215F36AF287}"/>
              </a:ext>
            </a:extLst>
          </p:cNvPr>
          <p:cNvGrpSpPr/>
          <p:nvPr/>
        </p:nvGrpSpPr>
        <p:grpSpPr>
          <a:xfrm>
            <a:off x="186403" y="1773766"/>
            <a:ext cx="345264" cy="369332"/>
            <a:chOff x="2002045" y="4850030"/>
            <a:chExt cx="345264" cy="369332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BE2525D6-857C-FE04-E3F2-195F1FCC5F1B}"/>
                </a:ext>
              </a:extLst>
            </p:cNvPr>
            <p:cNvSpPr/>
            <p:nvPr/>
          </p:nvSpPr>
          <p:spPr>
            <a:xfrm>
              <a:off x="2002045" y="4859285"/>
              <a:ext cx="345264" cy="345264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96AD6011-D2A9-FC7F-6410-1CACE2505A4C}"/>
                </a:ext>
              </a:extLst>
            </p:cNvPr>
            <p:cNvSpPr txBox="1"/>
            <p:nvPr/>
          </p:nvSpPr>
          <p:spPr>
            <a:xfrm>
              <a:off x="2024459" y="4850030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1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E7395C02-F04A-648E-B274-D6D52948A9FC}"/>
              </a:ext>
            </a:extLst>
          </p:cNvPr>
          <p:cNvSpPr/>
          <p:nvPr/>
        </p:nvSpPr>
        <p:spPr>
          <a:xfrm flipH="1" flipV="1">
            <a:off x="4495504" y="2318"/>
            <a:ext cx="7692484" cy="2956048"/>
          </a:xfrm>
          <a:prstGeom prst="triangl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>
                  <a:lumMod val="85000"/>
                </a:schemeClr>
              </a:solidFill>
              <a:latin typeface="游ゴシック" panose="020B0400000000000000" pitchFamily="50" charset="-128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1636CBD0-CBB6-D49C-B9AB-AF0B8C008F5C}"/>
              </a:ext>
            </a:extLst>
          </p:cNvPr>
          <p:cNvGrpSpPr/>
          <p:nvPr/>
        </p:nvGrpSpPr>
        <p:grpSpPr>
          <a:xfrm>
            <a:off x="4015174" y="4689122"/>
            <a:ext cx="345264" cy="369332"/>
            <a:chOff x="6868407" y="512369"/>
            <a:chExt cx="345264" cy="369332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D5698860-5E64-7691-6061-C5DF4D5C9B8B}"/>
                </a:ext>
              </a:extLst>
            </p:cNvPr>
            <p:cNvSpPr/>
            <p:nvPr/>
          </p:nvSpPr>
          <p:spPr>
            <a:xfrm>
              <a:off x="6868407" y="524403"/>
              <a:ext cx="345264" cy="345264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13DC80C-AA52-4AD0-F34B-D419B2B9DDD5}"/>
                </a:ext>
              </a:extLst>
            </p:cNvPr>
            <p:cNvSpPr txBox="1"/>
            <p:nvPr/>
          </p:nvSpPr>
          <p:spPr>
            <a:xfrm>
              <a:off x="6890821" y="512369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3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F5675AC5-466A-5FD3-7E67-466B53FFEB82}"/>
              </a:ext>
            </a:extLst>
          </p:cNvPr>
          <p:cNvGrpSpPr/>
          <p:nvPr/>
        </p:nvGrpSpPr>
        <p:grpSpPr>
          <a:xfrm>
            <a:off x="4015174" y="3950110"/>
            <a:ext cx="345264" cy="369332"/>
            <a:chOff x="7454898" y="902584"/>
            <a:chExt cx="345264" cy="369332"/>
          </a:xfrm>
        </p:grpSpPr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B8C6C204-43E3-312B-FEA0-A10EB7664CA6}"/>
                </a:ext>
              </a:extLst>
            </p:cNvPr>
            <p:cNvSpPr/>
            <p:nvPr/>
          </p:nvSpPr>
          <p:spPr>
            <a:xfrm>
              <a:off x="7454898" y="914618"/>
              <a:ext cx="345264" cy="345264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A879026-6076-CC68-02A2-A11D0E7C6563}"/>
                </a:ext>
              </a:extLst>
            </p:cNvPr>
            <p:cNvSpPr txBox="1"/>
            <p:nvPr/>
          </p:nvSpPr>
          <p:spPr>
            <a:xfrm>
              <a:off x="7477312" y="902584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2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FABB157-BCFE-CB1C-F85F-B86C191CC21B}"/>
              </a:ext>
            </a:extLst>
          </p:cNvPr>
          <p:cNvGrpSpPr/>
          <p:nvPr/>
        </p:nvGrpSpPr>
        <p:grpSpPr>
          <a:xfrm>
            <a:off x="4015174" y="3230793"/>
            <a:ext cx="345264" cy="369332"/>
            <a:chOff x="6230349" y="316228"/>
            <a:chExt cx="345264" cy="369332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75720BDE-E9F8-9262-E056-FC3C17A33C0E}"/>
                </a:ext>
              </a:extLst>
            </p:cNvPr>
            <p:cNvSpPr/>
            <p:nvPr/>
          </p:nvSpPr>
          <p:spPr>
            <a:xfrm>
              <a:off x="6230349" y="328262"/>
              <a:ext cx="345264" cy="345264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64B9CD9A-B87C-638F-2327-A943E4578ACC}"/>
                </a:ext>
              </a:extLst>
            </p:cNvPr>
            <p:cNvSpPr txBox="1"/>
            <p:nvPr/>
          </p:nvSpPr>
          <p:spPr>
            <a:xfrm>
              <a:off x="6252763" y="316228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1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07612719-FE01-0B46-D21A-61D4713719AD}"/>
              </a:ext>
            </a:extLst>
          </p:cNvPr>
          <p:cNvGrpSpPr/>
          <p:nvPr/>
        </p:nvGrpSpPr>
        <p:grpSpPr>
          <a:xfrm>
            <a:off x="8686679" y="4597478"/>
            <a:ext cx="345264" cy="369332"/>
            <a:chOff x="7083579" y="5749393"/>
            <a:chExt cx="345264" cy="369332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B87BBE18-B278-2917-C284-3393BC424E6A}"/>
                </a:ext>
              </a:extLst>
            </p:cNvPr>
            <p:cNvSpPr/>
            <p:nvPr/>
          </p:nvSpPr>
          <p:spPr>
            <a:xfrm>
              <a:off x="7083579" y="5761690"/>
              <a:ext cx="345264" cy="34526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CDFEA628-0C62-B85B-0D3A-3E4D78409FAA}"/>
                </a:ext>
              </a:extLst>
            </p:cNvPr>
            <p:cNvSpPr txBox="1"/>
            <p:nvPr/>
          </p:nvSpPr>
          <p:spPr>
            <a:xfrm>
              <a:off x="7105993" y="5749393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1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731C167-C8C3-39F7-8A21-6CEA7709CF1A}"/>
              </a:ext>
            </a:extLst>
          </p:cNvPr>
          <p:cNvGrpSpPr/>
          <p:nvPr/>
        </p:nvGrpSpPr>
        <p:grpSpPr>
          <a:xfrm>
            <a:off x="8686679" y="5691885"/>
            <a:ext cx="345264" cy="369332"/>
            <a:chOff x="6155270" y="5803108"/>
            <a:chExt cx="345264" cy="369332"/>
          </a:xfrm>
        </p:grpSpPr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48BFFF6C-BDF5-4EA1-283F-EEC48FFB49F8}"/>
                </a:ext>
              </a:extLst>
            </p:cNvPr>
            <p:cNvSpPr/>
            <p:nvPr/>
          </p:nvSpPr>
          <p:spPr>
            <a:xfrm>
              <a:off x="6155270" y="5815405"/>
              <a:ext cx="345264" cy="34526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5BCC6DBB-B4D2-AFD9-FDE5-8E2C4A3B76E1}"/>
                </a:ext>
              </a:extLst>
            </p:cNvPr>
            <p:cNvSpPr txBox="1"/>
            <p:nvPr/>
          </p:nvSpPr>
          <p:spPr>
            <a:xfrm>
              <a:off x="6177684" y="5803108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3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3C0183C1-153D-A3FE-7F9F-A20CD621D21B}"/>
              </a:ext>
            </a:extLst>
          </p:cNvPr>
          <p:cNvGrpSpPr/>
          <p:nvPr/>
        </p:nvGrpSpPr>
        <p:grpSpPr>
          <a:xfrm>
            <a:off x="8688500" y="5158130"/>
            <a:ext cx="345264" cy="369332"/>
            <a:chOff x="7233797" y="6214666"/>
            <a:chExt cx="345264" cy="369332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8740BD53-48BB-DAF1-C4F6-C672CA0766BF}"/>
                </a:ext>
              </a:extLst>
            </p:cNvPr>
            <p:cNvSpPr/>
            <p:nvPr/>
          </p:nvSpPr>
          <p:spPr>
            <a:xfrm>
              <a:off x="7233797" y="6226963"/>
              <a:ext cx="345264" cy="34526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0290279B-B538-F0DC-73C6-A1CE2A843302}"/>
                </a:ext>
              </a:extLst>
            </p:cNvPr>
            <p:cNvSpPr txBox="1"/>
            <p:nvPr/>
          </p:nvSpPr>
          <p:spPr>
            <a:xfrm>
              <a:off x="7256211" y="6214666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2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3078DA45-7C0D-583B-4A6B-D0C5AF1C7A4B}"/>
              </a:ext>
            </a:extLst>
          </p:cNvPr>
          <p:cNvGrpSpPr/>
          <p:nvPr/>
        </p:nvGrpSpPr>
        <p:grpSpPr>
          <a:xfrm>
            <a:off x="8690934" y="6238071"/>
            <a:ext cx="345264" cy="369332"/>
            <a:chOff x="7083579" y="5749393"/>
            <a:chExt cx="345264" cy="369332"/>
          </a:xfrm>
        </p:grpSpPr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03D102E6-C27E-74F3-0546-CFDC10480174}"/>
                </a:ext>
              </a:extLst>
            </p:cNvPr>
            <p:cNvSpPr/>
            <p:nvPr/>
          </p:nvSpPr>
          <p:spPr>
            <a:xfrm>
              <a:off x="7083579" y="5761690"/>
              <a:ext cx="345264" cy="34526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2C9D02B8-58ED-4A0A-B4FC-A839E6C07F81}"/>
                </a:ext>
              </a:extLst>
            </p:cNvPr>
            <p:cNvSpPr txBox="1"/>
            <p:nvPr/>
          </p:nvSpPr>
          <p:spPr>
            <a:xfrm>
              <a:off x="7105993" y="5749393"/>
              <a:ext cx="300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4</a:t>
              </a:r>
              <a:endParaRPr kumimoji="1" lang="ja-JP" altLang="en-US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277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663944-ED89-7E1A-7371-0E36E86E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4019"/>
            <a:ext cx="3931920" cy="150338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4-3.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ブレイクアウトルーム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を移動する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C49F6CC-0FE2-7F67-56E1-00BD9E6E4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2113386"/>
            <a:ext cx="3931920" cy="4190595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lang="ja-JP" altLang="en-US" dirty="0"/>
              <a:t>主催者側の設定によって、ブレイクアウトルームを参加者が自由に選んで参加できる場合もあります。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ブレイクアウトルームが開かれると、「</a:t>
            </a:r>
            <a:r>
              <a:rPr lang="ja-JP" altLang="en-US" b="1" dirty="0"/>
              <a:t>ブレイクアウトルームに参加</a:t>
            </a:r>
            <a:r>
              <a:rPr lang="ja-JP" altLang="en-US" dirty="0"/>
              <a:t>」が表示されます。</a:t>
            </a:r>
            <a:endParaRPr lang="en-US" altLang="ja-JP" dirty="0"/>
          </a:p>
          <a:p>
            <a:r>
              <a:rPr lang="ja-JP" altLang="en-US" dirty="0"/>
              <a:t>タップまたはクリックすると、参加するルームを自由に選ぶことができます。</a:t>
            </a:r>
            <a:endParaRPr lang="en-US" altLang="ja-JP" dirty="0"/>
          </a:p>
          <a:p>
            <a:r>
              <a:rPr lang="ja-JP" altLang="en-US" dirty="0"/>
              <a:t>参加したいルームを選択して、</a:t>
            </a:r>
            <a:endParaRPr lang="en-US" altLang="ja-JP" dirty="0"/>
          </a:p>
          <a:p>
            <a:r>
              <a:rPr lang="en-US" altLang="ja-JP" dirty="0"/>
              <a:t>                         </a:t>
            </a:r>
            <a:r>
              <a:rPr lang="ja-JP" altLang="en-US" dirty="0"/>
              <a:t>をタップまたはクリックすると、そのルームに移動することが　できます。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5" name="グラフィックス 4" descr="会議">
            <a:extLst>
              <a:ext uri="{FF2B5EF4-FFF2-40B4-BE49-F238E27FC236}">
                <a16:creationId xmlns:a16="http://schemas.microsoft.com/office/drawing/2014/main" id="{50D4094B-757A-F4F7-F705-80A94C021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26E883E-456C-2437-ECB3-21564C246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-18"/>
          <a:stretch/>
        </p:blipFill>
        <p:spPr>
          <a:xfrm>
            <a:off x="5350716" y="575534"/>
            <a:ext cx="2870088" cy="57233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CAD88E-288A-3724-E973-927FB58094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/>
          <a:stretch/>
        </p:blipFill>
        <p:spPr>
          <a:xfrm>
            <a:off x="8756726" y="575534"/>
            <a:ext cx="2766174" cy="57284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3176A74-6906-CBB1-4309-62DC1C37A966}"/>
              </a:ext>
            </a:extLst>
          </p:cNvPr>
          <p:cNvSpPr/>
          <p:nvPr/>
        </p:nvSpPr>
        <p:spPr>
          <a:xfrm>
            <a:off x="914400" y="5240181"/>
            <a:ext cx="1484555" cy="289249"/>
          </a:xfrm>
          <a:prstGeom prst="roundRect">
            <a:avLst/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参加     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46B0E47-9507-3FE2-694C-1277563F25F2}"/>
              </a:ext>
            </a:extLst>
          </p:cNvPr>
          <p:cNvSpPr/>
          <p:nvPr/>
        </p:nvSpPr>
        <p:spPr>
          <a:xfrm>
            <a:off x="5401542" y="993737"/>
            <a:ext cx="447263" cy="527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16" name="コネクタ: 曲線 15">
            <a:extLst>
              <a:ext uri="{FF2B5EF4-FFF2-40B4-BE49-F238E27FC236}">
                <a16:creationId xmlns:a16="http://schemas.microsoft.com/office/drawing/2014/main" id="{AE0B7B3D-B711-65DE-5197-2606D8B646BA}"/>
              </a:ext>
            </a:extLst>
          </p:cNvPr>
          <p:cNvCxnSpPr>
            <a:cxnSpLocks/>
          </p:cNvCxnSpPr>
          <p:nvPr/>
        </p:nvCxnSpPr>
        <p:spPr>
          <a:xfrm>
            <a:off x="5865123" y="1237876"/>
            <a:ext cx="2933229" cy="1193352"/>
          </a:xfrm>
          <a:prstGeom prst="curved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113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18E3DD-756A-F813-F18F-74439107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9398"/>
            <a:ext cx="3931920" cy="149799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1-1.</a:t>
            </a:r>
            <a:r>
              <a:rPr lang="ja-JP" altLang="en-US" b="1" dirty="0">
                <a:latin typeface="游ゴシック" panose="020B0400000000000000" pitchFamily="50" charset="-128"/>
              </a:rPr>
              <a:t> 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en-US" altLang="ja-JP" b="1" dirty="0">
                <a:latin typeface="游ゴシック" panose="020B0400000000000000" pitchFamily="50" charset="-128"/>
              </a:rPr>
              <a:t>Zoom</a:t>
            </a:r>
            <a:r>
              <a:rPr lang="ja-JP" altLang="en-US" b="1" dirty="0">
                <a:latin typeface="游ゴシック" panose="020B0400000000000000" pitchFamily="50" charset="-128"/>
              </a:rPr>
              <a:t>アカウントを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作成する</a:t>
            </a:r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2D2EBC8-EA43-5E01-C579-C32B0829F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52" y="2057397"/>
            <a:ext cx="6172200" cy="3015376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123294A-8AAE-B95D-E5C1-6AE1A05F0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141379"/>
            <a:ext cx="3931920" cy="3431082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altLang="ja-JP" dirty="0">
              <a:solidFill>
                <a:srgbClr val="000000"/>
              </a:solidFill>
              <a:latin typeface="游ゴシック" panose="020B0400000000000000" pitchFamily="50" charset="-128"/>
            </a:endParaRPr>
          </a:p>
          <a:p>
            <a:r>
              <a:rPr lang="ja-JP" altLang="en-US" dirty="0">
                <a:solidFill>
                  <a:srgbClr val="000000"/>
                </a:solidFill>
                <a:latin typeface="游ゴシック" panose="020B0400000000000000" pitchFamily="50" charset="-128"/>
              </a:rPr>
              <a:t>まず初めに、</a:t>
            </a:r>
            <a:r>
              <a:rPr lang="en-US" altLang="ja-JP" dirty="0">
                <a:solidFill>
                  <a:srgbClr val="000000"/>
                </a:solidFill>
                <a:latin typeface="游ゴシック" panose="020B0400000000000000" pitchFamily="50" charset="-128"/>
              </a:rPr>
              <a:t>Zoom</a:t>
            </a:r>
            <a:r>
              <a:rPr lang="ja-JP" altLang="en-US" dirty="0">
                <a:solidFill>
                  <a:srgbClr val="000000"/>
                </a:solidFill>
                <a:latin typeface="游ゴシック" panose="020B0400000000000000" pitchFamily="50" charset="-128"/>
              </a:rPr>
              <a:t>の</a:t>
            </a:r>
            <a:r>
              <a:rPr lang="ja-JP" altLang="en-US" b="1" dirty="0">
                <a:solidFill>
                  <a:srgbClr val="000000"/>
                </a:solidFill>
                <a:latin typeface="游ゴシック" panose="020B0400000000000000" pitchFamily="50" charset="-128"/>
              </a:rPr>
              <a:t>アカウントを作成</a:t>
            </a:r>
            <a:r>
              <a:rPr lang="ja-JP" altLang="en-US" dirty="0">
                <a:solidFill>
                  <a:srgbClr val="000000"/>
                </a:solidFill>
                <a:latin typeface="游ゴシック" panose="020B0400000000000000" pitchFamily="50" charset="-128"/>
              </a:rPr>
              <a:t>しましょう。</a:t>
            </a:r>
            <a:endParaRPr lang="en-US" altLang="ja-JP" dirty="0">
              <a:solidFill>
                <a:srgbClr val="000000"/>
              </a:solidFill>
              <a:latin typeface="游ゴシック" panose="020B0400000000000000" pitchFamily="50" charset="-128"/>
            </a:endParaRPr>
          </a:p>
          <a:p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hlinkClick r:id="rId3"/>
              </a:rPr>
              <a:t>https://zoom.us/</a:t>
            </a:r>
            <a:r>
              <a:rPr lang="ja-JP" altLang="en-US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</a:rPr>
              <a:t>を開き、</a:t>
            </a:r>
            <a:endParaRPr lang="en-US" altLang="ja-JP" b="0" i="0" dirty="0">
              <a:solidFill>
                <a:srgbClr val="000000"/>
              </a:solidFill>
              <a:effectLst/>
              <a:latin typeface="游ゴシック" panose="020B0400000000000000" pitchFamily="50" charset="-128"/>
            </a:endParaRPr>
          </a:p>
          <a:p>
            <a:r>
              <a:rPr lang="ja-JP" altLang="en-US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</a:rPr>
              <a:t>画面右上の                                         </a:t>
            </a:r>
            <a:endParaRPr lang="en-US" altLang="ja-JP" dirty="0">
              <a:solidFill>
                <a:srgbClr val="000000"/>
              </a:solidFill>
            </a:endParaRPr>
          </a:p>
          <a:p>
            <a:r>
              <a:rPr lang="ja-JP" altLang="en-US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</a:rPr>
              <a:t>より、アカウント情報を登録しま</a:t>
            </a:r>
            <a:r>
              <a:rPr lang="ja-JP" altLang="en-US" dirty="0">
                <a:solidFill>
                  <a:srgbClr val="000000"/>
                </a:solidFill>
                <a:latin typeface="游ゴシック" panose="020B0400000000000000" pitchFamily="50" charset="-128"/>
              </a:rPr>
              <a:t>す。</a:t>
            </a:r>
            <a:endParaRPr lang="en-US" altLang="ja-JP" dirty="0">
              <a:solidFill>
                <a:srgbClr val="000000"/>
              </a:solidFill>
              <a:latin typeface="游ゴシック" panose="020B0400000000000000" pitchFamily="50" charset="-128"/>
            </a:endParaRPr>
          </a:p>
          <a:p>
            <a:endParaRPr lang="en-US" altLang="ja-JP" dirty="0">
              <a:solidFill>
                <a:srgbClr val="000000"/>
              </a:solidFill>
              <a:latin typeface="游ゴシック" panose="020B04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游ゴシック" panose="020B0400000000000000" pitchFamily="50" charset="-128"/>
              </a:rPr>
              <a:t>生年月日・メールアドレス</a:t>
            </a:r>
            <a:r>
              <a:rPr lang="ja-JP" altLang="en-US" dirty="0">
                <a:latin typeface="游ゴシック" panose="020B0400000000000000" pitchFamily="50" charset="-128"/>
              </a:rPr>
              <a:t>を登録すると、　　登録したメールアドレス宛に</a:t>
            </a:r>
            <a:endParaRPr lang="en-US" altLang="ja-JP" dirty="0">
              <a:latin typeface="游ゴシック" panose="020B0400000000000000" pitchFamily="50" charset="-128"/>
            </a:endParaRPr>
          </a:p>
          <a:p>
            <a:r>
              <a:rPr lang="ja-JP" altLang="en-US" b="1" dirty="0">
                <a:latin typeface="游ゴシック" panose="020B0400000000000000" pitchFamily="50" charset="-128"/>
              </a:rPr>
              <a:t>メールが届きます</a:t>
            </a:r>
            <a:r>
              <a:rPr lang="ja-JP" altLang="en-US" dirty="0">
                <a:latin typeface="游ゴシック" panose="020B0400000000000000" pitchFamily="50" charset="-128"/>
              </a:rPr>
              <a:t>。</a:t>
            </a:r>
            <a:endParaRPr lang="en-US" altLang="ja-JP" dirty="0">
              <a:latin typeface="游ゴシック" panose="020B0400000000000000" pitchFamily="50" charset="-128"/>
            </a:endParaRPr>
          </a:p>
          <a:p>
            <a:endParaRPr lang="en-US" altLang="ja-JP" b="0" i="0" dirty="0">
              <a:solidFill>
                <a:srgbClr val="000000"/>
              </a:solidFill>
              <a:effectLst/>
              <a:latin typeface="游ゴシック" panose="020B0400000000000000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458457A-BDF0-2454-9F30-79A06DA6F1EE}"/>
              </a:ext>
            </a:extLst>
          </p:cNvPr>
          <p:cNvSpPr/>
          <p:nvPr/>
        </p:nvSpPr>
        <p:spPr>
          <a:xfrm>
            <a:off x="9706062" y="184557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B3A601-9627-6830-0928-C013762EEEE1}"/>
              </a:ext>
            </a:extLst>
          </p:cNvPr>
          <p:cNvSpPr txBox="1"/>
          <p:nvPr/>
        </p:nvSpPr>
        <p:spPr>
          <a:xfrm>
            <a:off x="8197143" y="1370337"/>
            <a:ext cx="393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ここをクリックして登録に進みます</a:t>
            </a:r>
          </a:p>
        </p:txBody>
      </p:sp>
      <p:pic>
        <p:nvPicPr>
          <p:cNvPr id="5" name="グラフィックス 4" descr="インターネット">
            <a:extLst>
              <a:ext uri="{FF2B5EF4-FFF2-40B4-BE49-F238E27FC236}">
                <a16:creationId xmlns:a16="http://schemas.microsoft.com/office/drawing/2014/main" id="{0356CC05-2B32-C8B7-AEA1-307268788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6136FD1-3A3B-3C96-4E80-A1CC79830561}"/>
              </a:ext>
            </a:extLst>
          </p:cNvPr>
          <p:cNvSpPr/>
          <p:nvPr/>
        </p:nvSpPr>
        <p:spPr>
          <a:xfrm>
            <a:off x="1974720" y="3371820"/>
            <a:ext cx="2285997" cy="289249"/>
          </a:xfrm>
          <a:prstGeom prst="roundRect">
            <a:avLst/>
          </a:prstGeom>
          <a:solidFill>
            <a:srgbClr val="F2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サインアップは無料です</a:t>
            </a:r>
          </a:p>
        </p:txBody>
      </p:sp>
    </p:spTree>
    <p:extLst>
      <p:ext uri="{BB962C8B-B14F-4D97-AF65-F5344CB8AC3E}">
        <p14:creationId xmlns:p14="http://schemas.microsoft.com/office/powerpoint/2010/main" val="323467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5AE47-C48A-79BA-107F-47E91DB7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9398"/>
            <a:ext cx="3931920" cy="149799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游ゴシック" panose="020B0400000000000000" pitchFamily="50" charset="-128"/>
              </a:rPr>
              <a:t>1-2.</a:t>
            </a:r>
            <a:r>
              <a:rPr kumimoji="1" lang="ja-JP" altLang="en-US" b="1" dirty="0">
                <a:latin typeface="游ゴシック" panose="020B0400000000000000" pitchFamily="50" charset="-128"/>
              </a:rPr>
              <a:t> </a:t>
            </a:r>
            <a:r>
              <a:rPr lang="ja-JP" altLang="en-US" b="1" dirty="0">
                <a:latin typeface="游ゴシック" panose="020B0400000000000000" pitchFamily="50" charset="-128"/>
              </a:rPr>
              <a:t> 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kumimoji="1" lang="en-US" altLang="ja-JP" b="1" dirty="0">
                <a:latin typeface="游ゴシック" panose="020B0400000000000000" pitchFamily="50" charset="-128"/>
              </a:rPr>
              <a:t>Zoom</a:t>
            </a:r>
            <a:r>
              <a:rPr kumimoji="1" lang="ja-JP" altLang="en-US" b="1" dirty="0">
                <a:latin typeface="游ゴシック" panose="020B0400000000000000" pitchFamily="50" charset="-128"/>
              </a:rPr>
              <a:t>アカウントを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>
                <a:latin typeface="游ゴシック" panose="020B0400000000000000" pitchFamily="50" charset="-128"/>
              </a:rPr>
              <a:t>作成する</a:t>
            </a:r>
          </a:p>
        </p:txBody>
      </p:sp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9F07C10D-4CB2-E045-C5CF-D8A5C2933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832445" y="2962951"/>
            <a:ext cx="6172200" cy="3013731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AD6FF06-8D5A-E484-A4F9-691E52E8D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1379"/>
            <a:ext cx="3932237" cy="3913586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kumimoji="1" lang="ja-JP" altLang="en-US" b="1" dirty="0"/>
              <a:t>届いたメール内</a:t>
            </a:r>
            <a:r>
              <a:rPr kumimoji="1" lang="ja-JP" altLang="en-US" dirty="0"/>
              <a:t>にある、</a:t>
            </a:r>
            <a:endParaRPr kumimoji="1" lang="en-US" altLang="ja-JP" dirty="0"/>
          </a:p>
          <a:p>
            <a:r>
              <a:rPr lang="ja-JP" altLang="en-US" dirty="0"/>
              <a:t>   　　　　　　　　　　　　　　　　　というボタンをクリックすると、再び</a:t>
            </a:r>
            <a:r>
              <a:rPr lang="en-US" altLang="ja-JP" dirty="0"/>
              <a:t>Web</a:t>
            </a:r>
            <a:r>
              <a:rPr lang="ja-JP" altLang="en-US" dirty="0"/>
              <a:t>サイトに移動し、</a:t>
            </a:r>
            <a:r>
              <a:rPr lang="ja-JP" altLang="en-US" b="1" dirty="0"/>
              <a:t>名前・パスワード</a:t>
            </a:r>
            <a:r>
              <a:rPr lang="ja-JP" altLang="en-US" dirty="0"/>
              <a:t>の設定画面が表示されます。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名前・パスワードを入力すると、登録は完了です。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※Zoom</a:t>
            </a:r>
            <a:r>
              <a:rPr lang="ja-JP" altLang="en-US" dirty="0"/>
              <a:t>へ他の方を招待する画面が表示されますが、必要がなければスキップ  します。</a:t>
            </a:r>
            <a:endParaRPr lang="en-US" altLang="ja-JP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9A0224-9246-F4DA-0872-955C5F854DDD}"/>
              </a:ext>
            </a:extLst>
          </p:cNvPr>
          <p:cNvSpPr txBox="1"/>
          <p:nvPr/>
        </p:nvSpPr>
        <p:spPr>
          <a:xfrm>
            <a:off x="7634923" y="6054964"/>
            <a:ext cx="41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       をクリックで登録完了です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683ECE3-C04A-657B-5D71-FA4169C84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" r="7493"/>
          <a:stretch/>
        </p:blipFill>
        <p:spPr>
          <a:xfrm>
            <a:off x="5183188" y="457199"/>
            <a:ext cx="2400460" cy="31332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FE526766-B5FF-7A79-418A-BD604867644D}"/>
              </a:ext>
            </a:extLst>
          </p:cNvPr>
          <p:cNvSpPr/>
          <p:nvPr/>
        </p:nvSpPr>
        <p:spPr>
          <a:xfrm>
            <a:off x="6035350" y="16129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9" name="コネクタ: 曲線 8">
            <a:extLst>
              <a:ext uri="{FF2B5EF4-FFF2-40B4-BE49-F238E27FC236}">
                <a16:creationId xmlns:a16="http://schemas.microsoft.com/office/drawing/2014/main" id="{761106FE-9A2F-201C-DC21-E4182CF1C21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78545" y="2726792"/>
            <a:ext cx="1637834" cy="1593908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123EE6-3857-5B1B-026C-A01D4E21A12F}"/>
              </a:ext>
            </a:extLst>
          </p:cNvPr>
          <p:cNvSpPr txBox="1"/>
          <p:nvPr/>
        </p:nvSpPr>
        <p:spPr>
          <a:xfrm>
            <a:off x="7583648" y="881318"/>
            <a:ext cx="376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☜　このようなメールが届きます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7A0A0F8B-E8B7-7CBA-35F8-0A7D1B867119}"/>
              </a:ext>
            </a:extLst>
          </p:cNvPr>
          <p:cNvSpPr/>
          <p:nvPr/>
        </p:nvSpPr>
        <p:spPr>
          <a:xfrm>
            <a:off x="9459528" y="4937848"/>
            <a:ext cx="486562" cy="4865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グラフィックス 14" descr="インターネット">
            <a:extLst>
              <a:ext uri="{FF2B5EF4-FFF2-40B4-BE49-F238E27FC236}">
                <a16:creationId xmlns:a16="http://schemas.microsoft.com/office/drawing/2014/main" id="{7F9E5C5D-6907-332D-FDC3-B09E4E28A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541130C2-E04B-6295-BA4A-60A92DE79591}"/>
              </a:ext>
            </a:extLst>
          </p:cNvPr>
          <p:cNvSpPr/>
          <p:nvPr/>
        </p:nvSpPr>
        <p:spPr>
          <a:xfrm>
            <a:off x="860500" y="2798870"/>
            <a:ext cx="2427449" cy="289249"/>
          </a:xfrm>
          <a:prstGeom prst="roundRect">
            <a:avLst>
              <a:gd name="adj" fmla="val 0"/>
            </a:avLst>
          </a:prstGeom>
          <a:solidFill>
            <a:srgbClr val="F2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アカウントをアクティベート</a:t>
            </a:r>
            <a:endParaRPr lang="en-US" altLang="ja-JP" sz="12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1F5031F-9F5F-6585-6D9D-94D7ABDA0E98}"/>
              </a:ext>
            </a:extLst>
          </p:cNvPr>
          <p:cNvSpPr/>
          <p:nvPr/>
        </p:nvSpPr>
        <p:spPr>
          <a:xfrm>
            <a:off x="7249000" y="6090179"/>
            <a:ext cx="1303329" cy="289249"/>
          </a:xfrm>
          <a:prstGeom prst="roundRect">
            <a:avLst/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続ける</a:t>
            </a:r>
          </a:p>
        </p:txBody>
      </p:sp>
    </p:spTree>
    <p:extLst>
      <p:ext uri="{BB962C8B-B14F-4D97-AF65-F5344CB8AC3E}">
        <p14:creationId xmlns:p14="http://schemas.microsoft.com/office/powerpoint/2010/main" val="910272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8B437-B0AA-9D9C-42B1-F6DB716F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559398"/>
            <a:ext cx="3932237" cy="149800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2-1.</a:t>
            </a:r>
            <a:br>
              <a:rPr lang="en-US" altLang="ja-JP" dirty="0">
                <a:latin typeface="游ゴシック" panose="020B0400000000000000" pitchFamily="50" charset="-128"/>
              </a:rPr>
            </a:br>
            <a:r>
              <a:rPr lang="en-US" altLang="ja-JP" b="1" dirty="0">
                <a:latin typeface="游ゴシック" panose="020B0400000000000000" pitchFamily="50" charset="-128"/>
              </a:rPr>
              <a:t>Zoom</a:t>
            </a:r>
            <a:r>
              <a:rPr lang="ja-JP" altLang="en-US" b="1" dirty="0">
                <a:latin typeface="游ゴシック" panose="020B0400000000000000" pitchFamily="50" charset="-128"/>
              </a:rPr>
              <a:t>アプリを</a:t>
            </a:r>
            <a:r>
              <a:rPr lang="en-US" altLang="ja-JP" b="1" dirty="0">
                <a:latin typeface="游ゴシック" panose="020B0400000000000000" pitchFamily="50" charset="-128"/>
              </a:rPr>
              <a:t>PC</a:t>
            </a:r>
            <a:r>
              <a:rPr lang="ja-JP" altLang="en-US" b="1" dirty="0">
                <a:latin typeface="游ゴシック" panose="020B0400000000000000" pitchFamily="50" charset="-128"/>
              </a:rPr>
              <a:t>へ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インストールする</a:t>
            </a: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CCFE328B-56D8-2B0F-8755-E88F15222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5"/>
          <a:stretch/>
        </p:blipFill>
        <p:spPr>
          <a:xfrm>
            <a:off x="5180012" y="2150707"/>
            <a:ext cx="6172200" cy="2711998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B7F0BBA-5578-11B0-54D6-3B59C49EB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50707"/>
            <a:ext cx="3932237" cy="2649894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kumimoji="1" lang="ja-JP" altLang="en-US" dirty="0"/>
              <a:t>テストミーティングを行うことで、</a:t>
            </a:r>
            <a:endParaRPr kumimoji="1" lang="en-US" altLang="ja-JP" dirty="0"/>
          </a:p>
          <a:p>
            <a:r>
              <a:rPr kumimoji="1" lang="en-US" altLang="ja-JP" b="1" dirty="0"/>
              <a:t>Zoom</a:t>
            </a:r>
            <a:r>
              <a:rPr kumimoji="1" lang="ja-JP" altLang="en-US" b="1" dirty="0"/>
              <a:t>専用アプリをインストール</a:t>
            </a:r>
            <a:r>
              <a:rPr kumimoji="1" lang="ja-JP" altLang="en-US" dirty="0"/>
              <a:t>する　ことができます。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より、次に進みます。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003297B-5783-084E-BBBC-700438447284}"/>
              </a:ext>
            </a:extLst>
          </p:cNvPr>
          <p:cNvSpPr/>
          <p:nvPr/>
        </p:nvSpPr>
        <p:spPr>
          <a:xfrm>
            <a:off x="8620558" y="2906203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124017-EBC1-E3A5-37BC-8846E7CC5924}"/>
              </a:ext>
            </a:extLst>
          </p:cNvPr>
          <p:cNvSpPr txBox="1"/>
          <p:nvPr/>
        </p:nvSpPr>
        <p:spPr>
          <a:xfrm>
            <a:off x="9430953" y="2810313"/>
            <a:ext cx="282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こちらから次に進みます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78F5A2F-CB50-E09B-DA85-22821CFE83CC}"/>
              </a:ext>
            </a:extLst>
          </p:cNvPr>
          <p:cNvSpPr txBox="1"/>
          <p:nvPr/>
        </p:nvSpPr>
        <p:spPr>
          <a:xfrm>
            <a:off x="4622038" y="605941"/>
            <a:ext cx="3163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使用する</a:t>
            </a:r>
            <a:r>
              <a:rPr kumimoji="1" lang="en-US" altLang="ja-JP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PC</a:t>
            </a:r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に</a:t>
            </a:r>
            <a:r>
              <a:rPr kumimoji="1" lang="en-US" altLang="ja-JP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アプリを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インストール済みの場合は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en-US" altLang="ja-JP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3-1. </a:t>
            </a:r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に進みます</a:t>
            </a:r>
            <a:endParaRPr kumimoji="1" lang="en-US" altLang="ja-JP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2" name="グラフィックス 11" descr="インターネット">
            <a:extLst>
              <a:ext uri="{FF2B5EF4-FFF2-40B4-BE49-F238E27FC236}">
                <a16:creationId xmlns:a16="http://schemas.microsoft.com/office/drawing/2014/main" id="{78FBA2D7-B29C-EE63-32C4-C8EA64BF4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ABFAEE77-9417-B7AD-8294-80CC7179CD8F}"/>
              </a:ext>
            </a:extLst>
          </p:cNvPr>
          <p:cNvSpPr/>
          <p:nvPr/>
        </p:nvSpPr>
        <p:spPr>
          <a:xfrm>
            <a:off x="914400" y="3429000"/>
            <a:ext cx="3326235" cy="289249"/>
          </a:xfrm>
          <a:prstGeom prst="roundRect">
            <a:avLst/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kumimoji="1" lang="ja-JP" altLang="en-US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ミーティングを今すぐ開始</a:t>
            </a:r>
          </a:p>
        </p:txBody>
      </p:sp>
    </p:spTree>
    <p:extLst>
      <p:ext uri="{BB962C8B-B14F-4D97-AF65-F5344CB8AC3E}">
        <p14:creationId xmlns:p14="http://schemas.microsoft.com/office/powerpoint/2010/main" val="3814728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86F5242-4526-F46A-AFCF-6BB6D5F23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r="-54"/>
          <a:stretch/>
        </p:blipFill>
        <p:spPr>
          <a:xfrm>
            <a:off x="4889573" y="780176"/>
            <a:ext cx="6175506" cy="2871282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D25624E-FAEE-0A96-C094-D86EA7A11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1375"/>
            <a:ext cx="3932237" cy="4098059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altLang="ja-JP" dirty="0"/>
          </a:p>
          <a:p>
            <a:r>
              <a:rPr kumimoji="1" lang="ja-JP" altLang="en-US" dirty="0"/>
              <a:t>ページ下部に</a:t>
            </a:r>
            <a:r>
              <a:rPr lang="ja-JP" altLang="en-US" dirty="0"/>
              <a:t>、</a:t>
            </a:r>
            <a:endParaRPr lang="en-US" altLang="ja-JP" dirty="0"/>
          </a:p>
          <a:p>
            <a:r>
              <a:rPr kumimoji="1" lang="ja-JP" altLang="en-US" b="1" dirty="0"/>
              <a:t>「</a:t>
            </a:r>
            <a:r>
              <a:rPr kumimoji="1" lang="en-US" altLang="ja-JP" b="1" dirty="0"/>
              <a:t>Zoom</a:t>
            </a:r>
            <a:r>
              <a:rPr kumimoji="1" lang="ja-JP" altLang="en-US" b="1" dirty="0"/>
              <a:t>クライアントをインストールしていないのですか？</a:t>
            </a:r>
            <a:r>
              <a:rPr kumimoji="1" lang="ja-JP" altLang="en-US" b="1" dirty="0">
                <a:solidFill>
                  <a:srgbClr val="0E72ED"/>
                </a:solidFill>
              </a:rPr>
              <a:t>今すぐダウンロードする</a:t>
            </a:r>
            <a:r>
              <a:rPr kumimoji="1" lang="ja-JP" altLang="en-US" b="1" dirty="0"/>
              <a:t>」</a:t>
            </a:r>
            <a:r>
              <a:rPr kumimoji="1" lang="ja-JP" altLang="en-US" dirty="0"/>
              <a:t>と表示されます。</a:t>
            </a:r>
            <a:endParaRPr kumimoji="1" lang="en-US" altLang="ja-JP" dirty="0"/>
          </a:p>
          <a:p>
            <a:r>
              <a:rPr lang="ja-JP" altLang="en-US" b="1" dirty="0"/>
              <a:t>「</a:t>
            </a:r>
            <a:r>
              <a:rPr lang="ja-JP" altLang="en-US" b="1" dirty="0">
                <a:solidFill>
                  <a:srgbClr val="0E72ED"/>
                </a:solidFill>
              </a:rPr>
              <a:t>今すぐダウンロードする</a:t>
            </a:r>
            <a:r>
              <a:rPr lang="ja-JP" altLang="en-US" b="1" dirty="0"/>
              <a:t>」</a:t>
            </a:r>
            <a:r>
              <a:rPr lang="ja-JP" altLang="en-US" dirty="0"/>
              <a:t>をクリックすると、</a:t>
            </a:r>
            <a:r>
              <a:rPr lang="en-US" altLang="ja-JP" dirty="0"/>
              <a:t>Zoom</a:t>
            </a:r>
            <a:r>
              <a:rPr lang="ja-JP" altLang="en-US" dirty="0"/>
              <a:t>アプリがダウンロードされ、ページ左下に表示されます。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アイコン横の </a:t>
            </a:r>
            <a:r>
              <a:rPr lang="ja-JP" altLang="en-US" b="1" dirty="0"/>
              <a:t>ｖ </a:t>
            </a:r>
            <a:r>
              <a:rPr lang="ja-JP" altLang="en-US" dirty="0"/>
              <a:t>をクリックして、　</a:t>
            </a:r>
            <a:r>
              <a:rPr kumimoji="1" lang="ja-JP" altLang="en-US" b="1" dirty="0"/>
              <a:t>「開く」</a:t>
            </a:r>
            <a:r>
              <a:rPr kumimoji="1" lang="ja-JP" altLang="en-US" dirty="0"/>
              <a:t>をクリックすると、</a:t>
            </a:r>
            <a:r>
              <a:rPr kumimoji="1" lang="en-US" altLang="ja-JP" dirty="0"/>
              <a:t>PC</a:t>
            </a:r>
            <a:r>
              <a:rPr kumimoji="1" lang="ja-JP" altLang="en-US" dirty="0"/>
              <a:t>への</a:t>
            </a:r>
            <a:r>
              <a:rPr kumimoji="1" lang="en-US" altLang="ja-JP" b="1" dirty="0"/>
              <a:t>Zoom</a:t>
            </a:r>
            <a:r>
              <a:rPr kumimoji="1" lang="ja-JP" altLang="en-US" b="1" dirty="0"/>
              <a:t>アプリのインストール</a:t>
            </a:r>
            <a:r>
              <a:rPr kumimoji="1" lang="ja-JP" altLang="en-US" dirty="0"/>
              <a:t>が始まります。</a:t>
            </a:r>
            <a:endParaRPr kumimoji="1" lang="en-US" altLang="ja-JP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1AA3D1F6-16BA-8DBE-E7B4-6592BD857583}"/>
              </a:ext>
            </a:extLst>
          </p:cNvPr>
          <p:cNvSpPr/>
          <p:nvPr/>
        </p:nvSpPr>
        <p:spPr>
          <a:xfrm>
            <a:off x="8251413" y="2256639"/>
            <a:ext cx="607619" cy="6076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35" name="コネクタ: 曲線 34">
            <a:extLst>
              <a:ext uri="{FF2B5EF4-FFF2-40B4-BE49-F238E27FC236}">
                <a16:creationId xmlns:a16="http://schemas.microsoft.com/office/drawing/2014/main" id="{B2FFE969-01CC-EACD-BD94-9556CA9959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13572" y="2560448"/>
            <a:ext cx="2320295" cy="103004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楕円 42">
            <a:extLst>
              <a:ext uri="{FF2B5EF4-FFF2-40B4-BE49-F238E27FC236}">
                <a16:creationId xmlns:a16="http://schemas.microsoft.com/office/drawing/2014/main" id="{E33C6F8C-310E-ABF0-9609-3CD04CB617E2}"/>
              </a:ext>
            </a:extLst>
          </p:cNvPr>
          <p:cNvSpPr/>
          <p:nvPr/>
        </p:nvSpPr>
        <p:spPr>
          <a:xfrm>
            <a:off x="5470415" y="3429000"/>
            <a:ext cx="271800" cy="271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CFD840CD-F511-854B-D447-175A273E88DB}"/>
              </a:ext>
            </a:extLst>
          </p:cNvPr>
          <p:cNvSpPr/>
          <p:nvPr/>
        </p:nvSpPr>
        <p:spPr>
          <a:xfrm>
            <a:off x="5550161" y="3016748"/>
            <a:ext cx="271800" cy="271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569FB09C-491D-1C32-9220-A964B6B59A7A}"/>
              </a:ext>
            </a:extLst>
          </p:cNvPr>
          <p:cNvCxnSpPr>
            <a:endCxn id="44" idx="3"/>
          </p:cNvCxnSpPr>
          <p:nvPr/>
        </p:nvCxnSpPr>
        <p:spPr>
          <a:xfrm flipV="1">
            <a:off x="5550161" y="3248744"/>
            <a:ext cx="39804" cy="180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図 50">
            <a:extLst>
              <a:ext uri="{FF2B5EF4-FFF2-40B4-BE49-F238E27FC236}">
                <a16:creationId xmlns:a16="http://schemas.microsoft.com/office/drawing/2014/main" id="{8EA0B060-72C0-9466-212D-4B67FBA29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 r="92"/>
          <a:stretch/>
        </p:blipFill>
        <p:spPr>
          <a:xfrm>
            <a:off x="6473859" y="3898637"/>
            <a:ext cx="5413341" cy="24910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2" name="タイトル 1">
            <a:extLst>
              <a:ext uri="{FF2B5EF4-FFF2-40B4-BE49-F238E27FC236}">
                <a16:creationId xmlns:a16="http://schemas.microsoft.com/office/drawing/2014/main" id="{27915AA6-28AB-B4FE-D736-3BCBCD04E9FA}"/>
              </a:ext>
            </a:extLst>
          </p:cNvPr>
          <p:cNvSpPr txBox="1">
            <a:spLocks/>
          </p:cNvSpPr>
          <p:nvPr/>
        </p:nvSpPr>
        <p:spPr>
          <a:xfrm>
            <a:off x="839787" y="559724"/>
            <a:ext cx="3932237" cy="14976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2-2.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アプリを</a:t>
            </a:r>
            <a:r>
              <a:rPr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PC</a:t>
            </a: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へ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インストールする</a:t>
            </a:r>
          </a:p>
        </p:txBody>
      </p:sp>
      <p:cxnSp>
        <p:nvCxnSpPr>
          <p:cNvPr id="54" name="コネクタ: 曲線 53">
            <a:extLst>
              <a:ext uri="{FF2B5EF4-FFF2-40B4-BE49-F238E27FC236}">
                <a16:creationId xmlns:a16="http://schemas.microsoft.com/office/drawing/2014/main" id="{273F7CBF-EFF7-734A-E077-056819647C88}"/>
              </a:ext>
            </a:extLst>
          </p:cNvPr>
          <p:cNvCxnSpPr/>
          <p:nvPr/>
        </p:nvCxnSpPr>
        <p:spPr>
          <a:xfrm>
            <a:off x="5943600" y="3172408"/>
            <a:ext cx="2463282" cy="1716833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E8ED92D-29B7-6634-6B63-BE96197A2DFA}"/>
              </a:ext>
            </a:extLst>
          </p:cNvPr>
          <p:cNvSpPr txBox="1"/>
          <p:nvPr/>
        </p:nvSpPr>
        <p:spPr>
          <a:xfrm>
            <a:off x="6580689" y="6389648"/>
            <a:ext cx="521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PC</a:t>
            </a:r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へ</a:t>
            </a:r>
            <a:r>
              <a:rPr kumimoji="1"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アプリのインストールが開始します</a:t>
            </a:r>
          </a:p>
        </p:txBody>
      </p:sp>
      <p:pic>
        <p:nvPicPr>
          <p:cNvPr id="13" name="グラフィックス 12" descr="インターネット">
            <a:extLst>
              <a:ext uri="{FF2B5EF4-FFF2-40B4-BE49-F238E27FC236}">
                <a16:creationId xmlns:a16="http://schemas.microsoft.com/office/drawing/2014/main" id="{A98B5351-3E84-BFF8-1469-7AD20BC3B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DAFBF5-EFB1-1F2D-9617-64BBE12F4AA7}"/>
              </a:ext>
            </a:extLst>
          </p:cNvPr>
          <p:cNvSpPr/>
          <p:nvPr/>
        </p:nvSpPr>
        <p:spPr>
          <a:xfrm>
            <a:off x="2182194" y="4750932"/>
            <a:ext cx="257161" cy="257161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628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E1CF20-3F40-C807-88DF-03FF0477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0097"/>
            <a:ext cx="3931920" cy="150730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b="1" dirty="0">
                <a:latin typeface="游ゴシック" panose="020B0400000000000000" pitchFamily="50" charset="-128"/>
              </a:rPr>
              <a:t>3-1.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>
                <a:latin typeface="游ゴシック" panose="020B0400000000000000" pitchFamily="50" charset="-128"/>
              </a:rPr>
              <a:t>テストミーティングを立ち上げる</a:t>
            </a: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2C91FA20-F2E6-11BB-DCC9-21E3F2181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69877"/>
            <a:ext cx="6172200" cy="3118246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6C8DFD3-F7F8-DBD0-69C1-EF0601A15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7610"/>
            <a:ext cx="3932237" cy="3656699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Zoom</a:t>
            </a:r>
            <a:r>
              <a:rPr lang="ja-JP" altLang="en-US" dirty="0"/>
              <a:t>アプリのインストールが完了したら、ページ上部に表示される枠内の</a:t>
            </a:r>
            <a:endParaRPr lang="en-US" altLang="ja-JP" dirty="0"/>
          </a:p>
          <a:p>
            <a:r>
              <a:rPr lang="ja-JP" altLang="en-US" dirty="0"/>
              <a:t>　　　　　　　　  または</a:t>
            </a:r>
            <a:endParaRPr lang="en-US" altLang="ja-JP" dirty="0"/>
          </a:p>
          <a:p>
            <a:r>
              <a:rPr lang="ja-JP" altLang="en-US" dirty="0"/>
              <a:t>ページ下部　　　　　　　　  より</a:t>
            </a:r>
            <a:endParaRPr lang="en-US" altLang="ja-JP" dirty="0"/>
          </a:p>
          <a:p>
            <a:r>
              <a:rPr lang="ja-JP" altLang="en-US" b="1" dirty="0"/>
              <a:t>テストミーティング</a:t>
            </a:r>
            <a:r>
              <a:rPr lang="ja-JP" altLang="en-US" dirty="0"/>
              <a:t>を立ち上げます。</a:t>
            </a:r>
            <a:endParaRPr lang="en-US" altLang="ja-JP" dirty="0"/>
          </a:p>
          <a:p>
            <a:endParaRPr lang="en-US" altLang="ja-JP" b="1" dirty="0">
              <a:solidFill>
                <a:srgbClr val="0070C0"/>
              </a:solidFill>
            </a:endParaRPr>
          </a:p>
          <a:p>
            <a:r>
              <a:rPr lang="en-US" altLang="ja-JP" dirty="0"/>
              <a:t>※</a:t>
            </a:r>
            <a:r>
              <a:rPr lang="ja-JP" altLang="en-US" dirty="0"/>
              <a:t>テストミーティング・・・</a:t>
            </a:r>
            <a:endParaRPr lang="en-US" altLang="ja-JP" dirty="0"/>
          </a:p>
          <a:p>
            <a:r>
              <a:rPr lang="ja-JP" altLang="en-US" dirty="0"/>
              <a:t>自分だけの会議を開始し、音声やビデオのチェックをします。</a:t>
            </a:r>
            <a:endParaRPr lang="en-US" altLang="ja-JP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6A7DEA32-1FE6-E897-06C7-8AC828A58E52}"/>
              </a:ext>
            </a:extLst>
          </p:cNvPr>
          <p:cNvSpPr/>
          <p:nvPr/>
        </p:nvSpPr>
        <p:spPr>
          <a:xfrm>
            <a:off x="8108628" y="2057400"/>
            <a:ext cx="607619" cy="6076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B6EF517-26EC-E182-27B9-21EFEFE70889}"/>
              </a:ext>
            </a:extLst>
          </p:cNvPr>
          <p:cNvSpPr/>
          <p:nvPr/>
        </p:nvSpPr>
        <p:spPr>
          <a:xfrm>
            <a:off x="7965478" y="3417044"/>
            <a:ext cx="607619" cy="6076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E3A37CE-0511-71E4-2E3F-A4E8B6D9CAFC}"/>
              </a:ext>
            </a:extLst>
          </p:cNvPr>
          <p:cNvSpPr txBox="1"/>
          <p:nvPr/>
        </p:nvSpPr>
        <p:spPr>
          <a:xfrm>
            <a:off x="7934377" y="1453426"/>
            <a:ext cx="4257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☟ この枠は表示されない場合があります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108C2-4CFD-3976-70E8-D313F6BB6360}"/>
              </a:ext>
            </a:extLst>
          </p:cNvPr>
          <p:cNvSpPr txBox="1"/>
          <p:nvPr/>
        </p:nvSpPr>
        <p:spPr>
          <a:xfrm>
            <a:off x="5327925" y="5404574"/>
            <a:ext cx="616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どちらかのボタンよりテストミーティングを立ち上げます</a:t>
            </a:r>
            <a:endParaRPr kumimoji="1" lang="ja-JP" altLang="en-US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2063EF0-9B7C-F107-AD2C-BC2FDA03DDD0}"/>
              </a:ext>
            </a:extLst>
          </p:cNvPr>
          <p:cNvSpPr/>
          <p:nvPr/>
        </p:nvSpPr>
        <p:spPr>
          <a:xfrm>
            <a:off x="7520473" y="1865114"/>
            <a:ext cx="1483568" cy="5932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4" name="グラフィックス 13" descr="インターネット">
            <a:extLst>
              <a:ext uri="{FF2B5EF4-FFF2-40B4-BE49-F238E27FC236}">
                <a16:creationId xmlns:a16="http://schemas.microsoft.com/office/drawing/2014/main" id="{C7749E5F-4CC7-517F-C6AE-01AE5FA9A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FA0ED9C-FE50-EF59-71EF-40A57AF4A291}"/>
              </a:ext>
            </a:extLst>
          </p:cNvPr>
          <p:cNvCxnSpPr/>
          <p:nvPr/>
        </p:nvCxnSpPr>
        <p:spPr>
          <a:xfrm flipV="1">
            <a:off x="6096000" y="2584580"/>
            <a:ext cx="2012628" cy="27711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F134CF54-F0AB-1D93-F181-E5A78CFA64DE}"/>
              </a:ext>
            </a:extLst>
          </p:cNvPr>
          <p:cNvCxnSpPr>
            <a:cxnSpLocks/>
          </p:cNvCxnSpPr>
          <p:nvPr/>
        </p:nvCxnSpPr>
        <p:spPr>
          <a:xfrm flipV="1">
            <a:off x="6096000" y="3993572"/>
            <a:ext cx="1906800" cy="13621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5B16293-5F27-5A4C-D648-DB1E88066211}"/>
              </a:ext>
            </a:extLst>
          </p:cNvPr>
          <p:cNvSpPr/>
          <p:nvPr/>
        </p:nvSpPr>
        <p:spPr>
          <a:xfrm>
            <a:off x="914400" y="3042218"/>
            <a:ext cx="1760706" cy="2892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rgbClr val="0E72ED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lang="ja-JP" altLang="en-US" sz="1200" b="1" dirty="0">
                <a:solidFill>
                  <a:srgbClr val="0E72ED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200" b="1" dirty="0">
                <a:solidFill>
                  <a:srgbClr val="0E72ED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Meeting</a:t>
            </a:r>
            <a:r>
              <a:rPr lang="ja-JP" altLang="en-US" sz="1200" b="1" dirty="0">
                <a:solidFill>
                  <a:srgbClr val="0E72ED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を開く</a:t>
            </a:r>
            <a:endParaRPr kumimoji="1" lang="ja-JP" altLang="en-US" sz="14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43A203F6-5695-FB69-C033-C462F7AD0B28}"/>
              </a:ext>
            </a:extLst>
          </p:cNvPr>
          <p:cNvSpPr/>
          <p:nvPr/>
        </p:nvSpPr>
        <p:spPr>
          <a:xfrm>
            <a:off x="1984183" y="3381909"/>
            <a:ext cx="1675097" cy="289249"/>
          </a:xfrm>
          <a:prstGeom prst="roundRect">
            <a:avLst/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ミーティングを起動</a:t>
            </a:r>
            <a:endParaRPr kumimoji="1" lang="ja-JP" altLang="en-US" sz="14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02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333EC9-C320-D1A1-3752-4FF3B49A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3740"/>
            <a:ext cx="3931920" cy="1503657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b="1" dirty="0">
                <a:latin typeface="游ゴシック" panose="020B0400000000000000" pitchFamily="50" charset="-128"/>
              </a:rPr>
              <a:t>3-2.</a:t>
            </a:r>
            <a:br>
              <a:rPr kumimoji="1" lang="en-US" altLang="ja-JP" b="1" dirty="0">
                <a:latin typeface="游ゴシック" panose="020B0400000000000000" pitchFamily="50" charset="-128"/>
              </a:rPr>
            </a:br>
            <a:r>
              <a:rPr kumimoji="1" lang="ja-JP" altLang="en-US" b="1" dirty="0">
                <a:latin typeface="游ゴシック" panose="020B0400000000000000" pitchFamily="50" charset="-128"/>
              </a:rPr>
              <a:t>テストミーティングを立ち上げる</a:t>
            </a:r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1527D065-5D0E-0A24-63CB-2549C365F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43" y="475653"/>
            <a:ext cx="4233891" cy="2808724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D5C79FE-871D-D420-B3D9-D59EA3DF2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13385"/>
            <a:ext cx="3932237" cy="2974982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altLang="ja-JP" dirty="0"/>
          </a:p>
          <a:p>
            <a:r>
              <a:rPr lang="ja-JP" altLang="en-US" b="1" dirty="0">
                <a:solidFill>
                  <a:srgbClr val="0E71EB"/>
                </a:solidFill>
              </a:rPr>
              <a:t>　　　　　　　　　　　　　　　　　　　　　</a:t>
            </a:r>
            <a:r>
              <a:rPr lang="ja-JP" altLang="en-US" dirty="0"/>
              <a:t>をクリックすると、</a:t>
            </a:r>
            <a:r>
              <a:rPr lang="ja-JP" altLang="en-US" b="1" dirty="0"/>
              <a:t>テストミーティングが開始</a:t>
            </a:r>
            <a:r>
              <a:rPr lang="ja-JP" altLang="en-US" dirty="0"/>
              <a:t>されます。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これで</a:t>
            </a:r>
            <a:r>
              <a:rPr kumimoji="1" lang="en-US" altLang="ja-JP" dirty="0"/>
              <a:t>PC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Zoom</a:t>
            </a:r>
            <a:r>
              <a:rPr lang="ja-JP" altLang="en-US" dirty="0"/>
              <a:t>を利用する環境設定は完了です。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右下の　　　  より、会議を終了します。</a:t>
            </a:r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7339FCC-0A1A-171E-344D-5E948A7B9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26" y="4147844"/>
            <a:ext cx="4522598" cy="24520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22" name="コネクタ: 曲線 21">
            <a:extLst>
              <a:ext uri="{FF2B5EF4-FFF2-40B4-BE49-F238E27FC236}">
                <a16:creationId xmlns:a16="http://schemas.microsoft.com/office/drawing/2014/main" id="{631D2B3B-1D2E-32E1-C710-C0F3C12FB1C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94820" y="2712412"/>
            <a:ext cx="2014553" cy="1553217"/>
          </a:xfrm>
          <a:prstGeom prst="curved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楕円 22">
            <a:extLst>
              <a:ext uri="{FF2B5EF4-FFF2-40B4-BE49-F238E27FC236}">
                <a16:creationId xmlns:a16="http://schemas.microsoft.com/office/drawing/2014/main" id="{A5510926-26C0-0D84-50E4-3B1C29ABBAAE}"/>
              </a:ext>
            </a:extLst>
          </p:cNvPr>
          <p:cNvSpPr/>
          <p:nvPr/>
        </p:nvSpPr>
        <p:spPr>
          <a:xfrm>
            <a:off x="6804781" y="1687573"/>
            <a:ext cx="814300" cy="814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2B2CD3F-214C-FFCE-5CA9-480CEB1A8B71}"/>
              </a:ext>
            </a:extLst>
          </p:cNvPr>
          <p:cNvSpPr txBox="1"/>
          <p:nvPr/>
        </p:nvSpPr>
        <p:spPr>
          <a:xfrm>
            <a:off x="2075312" y="5445896"/>
            <a:ext cx="4486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ビデオなしで参加している場合、</a:t>
            </a:r>
            <a:endParaRPr kumimoji="1"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画面の中心に自分の名前が表示されます</a:t>
            </a:r>
            <a:endParaRPr kumimoji="1"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endParaRPr kumimoji="1"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左下にも自分の名前が表示されています</a:t>
            </a:r>
            <a:endParaRPr kumimoji="1"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FAD44D-FC33-C6A7-14E7-E09EBA2D7E99}"/>
              </a:ext>
            </a:extLst>
          </p:cNvPr>
          <p:cNvSpPr/>
          <p:nvPr/>
        </p:nvSpPr>
        <p:spPr>
          <a:xfrm>
            <a:off x="8026480" y="4977992"/>
            <a:ext cx="1545207" cy="60649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D358C4F-A2B5-1BCB-B453-3131577C4431}"/>
              </a:ext>
            </a:extLst>
          </p:cNvPr>
          <p:cNvSpPr/>
          <p:nvPr/>
        </p:nvSpPr>
        <p:spPr>
          <a:xfrm>
            <a:off x="6488427" y="6371361"/>
            <a:ext cx="199104" cy="11469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1" name="グラフィックス 10" descr="インターネット">
            <a:extLst>
              <a:ext uri="{FF2B5EF4-FFF2-40B4-BE49-F238E27FC236}">
                <a16:creationId xmlns:a16="http://schemas.microsoft.com/office/drawing/2014/main" id="{2FD8E2BF-6878-A5F6-68C6-530A775E1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BDE86945-744E-E0D2-504E-B156F835E143}"/>
              </a:ext>
            </a:extLst>
          </p:cNvPr>
          <p:cNvSpPr/>
          <p:nvPr/>
        </p:nvSpPr>
        <p:spPr>
          <a:xfrm>
            <a:off x="10742175" y="6371361"/>
            <a:ext cx="330092" cy="330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0080DF1-4AD3-16D8-A9A0-E3CF043B321E}"/>
              </a:ext>
            </a:extLst>
          </p:cNvPr>
          <p:cNvCxnSpPr>
            <a:cxnSpLocks/>
            <a:stCxn id="12" idx="0"/>
            <a:endCxn id="20" idx="3"/>
          </p:cNvCxnSpPr>
          <p:nvPr/>
        </p:nvCxnSpPr>
        <p:spPr>
          <a:xfrm flipV="1">
            <a:off x="10907221" y="5997759"/>
            <a:ext cx="492462" cy="37360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2268C638-BC1D-907C-C42F-578C1B6B07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7" t="7788" r="2138" b="88218"/>
          <a:stretch/>
        </p:blipFill>
        <p:spPr>
          <a:xfrm>
            <a:off x="11208734" y="5584482"/>
            <a:ext cx="856326" cy="3871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0" name="円: 塗りつぶしなし 19">
            <a:extLst>
              <a:ext uri="{FF2B5EF4-FFF2-40B4-BE49-F238E27FC236}">
                <a16:creationId xmlns:a16="http://schemas.microsoft.com/office/drawing/2014/main" id="{15BEC417-0FBE-41DF-1EFB-99B776D3FC21}"/>
              </a:ext>
            </a:extLst>
          </p:cNvPr>
          <p:cNvSpPr/>
          <p:nvPr/>
        </p:nvSpPr>
        <p:spPr>
          <a:xfrm>
            <a:off x="11306538" y="5454867"/>
            <a:ext cx="636037" cy="636037"/>
          </a:xfrm>
          <a:prstGeom prst="donut">
            <a:avLst>
              <a:gd name="adj" fmla="val 1176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823D5C3-3337-7641-7CC8-3623213115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10476" r="86" b="70000"/>
          <a:stretch/>
        </p:blipFill>
        <p:spPr>
          <a:xfrm>
            <a:off x="9440078" y="2833199"/>
            <a:ext cx="2523663" cy="10731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27" name="コネクタ: 曲線 26">
            <a:extLst>
              <a:ext uri="{FF2B5EF4-FFF2-40B4-BE49-F238E27FC236}">
                <a16:creationId xmlns:a16="http://schemas.microsoft.com/office/drawing/2014/main" id="{3ABBAF7A-BE16-8C65-AF67-D3C3E2050F63}"/>
              </a:ext>
            </a:extLst>
          </p:cNvPr>
          <p:cNvCxnSpPr>
            <a:cxnSpLocks/>
            <a:stCxn id="20" idx="0"/>
          </p:cNvCxnSpPr>
          <p:nvPr/>
        </p:nvCxnSpPr>
        <p:spPr>
          <a:xfrm rot="16200000" flipV="1">
            <a:off x="10215768" y="4046078"/>
            <a:ext cx="2025866" cy="791712"/>
          </a:xfrm>
          <a:prstGeom prst="curved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8AE433C-B2FB-E67B-B563-5ADAA12C10E7}"/>
              </a:ext>
            </a:extLst>
          </p:cNvPr>
          <p:cNvSpPr/>
          <p:nvPr/>
        </p:nvSpPr>
        <p:spPr>
          <a:xfrm>
            <a:off x="876021" y="2433059"/>
            <a:ext cx="2769513" cy="289249"/>
          </a:xfrm>
          <a:prstGeom prst="roundRect">
            <a:avLst/>
          </a:prstGeom>
          <a:solidFill>
            <a:srgbClr val="0E7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コンピュータオーディオに参加する</a:t>
            </a:r>
            <a:endParaRPr kumimoji="1" lang="ja-JP" altLang="en-US" sz="12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879ED9F-8716-5B3A-B6DB-43E88C21B670}"/>
              </a:ext>
            </a:extLst>
          </p:cNvPr>
          <p:cNvSpPr/>
          <p:nvPr/>
        </p:nvSpPr>
        <p:spPr>
          <a:xfrm>
            <a:off x="1609272" y="4496297"/>
            <a:ext cx="606286" cy="289249"/>
          </a:xfrm>
          <a:prstGeom prst="roundRect">
            <a:avLst/>
          </a:prstGeom>
          <a:solidFill>
            <a:srgbClr val="DE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終了</a:t>
            </a:r>
            <a:endParaRPr kumimoji="1" lang="ja-JP" altLang="en-US" sz="12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838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D1B5EB-A5D9-ABA3-0ECB-C17FBA3B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6454"/>
            <a:ext cx="3931920" cy="151094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>
                <a:latin typeface="游ゴシック" panose="020B0400000000000000" pitchFamily="50" charset="-128"/>
              </a:rPr>
              <a:t>1-1.</a:t>
            </a:r>
            <a:r>
              <a:rPr lang="ja-JP" altLang="en-US" b="1" dirty="0">
                <a:latin typeface="游ゴシック" panose="020B0400000000000000" pitchFamily="50" charset="-128"/>
              </a:rPr>
              <a:t> 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en-US" altLang="ja-JP" b="1" dirty="0">
                <a:latin typeface="游ゴシック" panose="020B0400000000000000" pitchFamily="50" charset="-128"/>
              </a:rPr>
              <a:t>Zoom</a:t>
            </a:r>
            <a:r>
              <a:rPr lang="ja-JP" altLang="en-US" b="1" dirty="0">
                <a:latin typeface="游ゴシック" panose="020B0400000000000000" pitchFamily="50" charset="-128"/>
              </a:rPr>
              <a:t>アプリを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スマートフォンへ</a:t>
            </a:r>
            <a:br>
              <a:rPr lang="en-US" altLang="ja-JP" b="1" dirty="0">
                <a:latin typeface="游ゴシック" panose="020B0400000000000000" pitchFamily="50" charset="-128"/>
              </a:rPr>
            </a:br>
            <a:r>
              <a:rPr lang="ja-JP" altLang="en-US" b="1" dirty="0">
                <a:latin typeface="游ゴシック" panose="020B0400000000000000" pitchFamily="50" charset="-128"/>
              </a:rPr>
              <a:t>インストールする</a:t>
            </a:r>
            <a:endParaRPr kumimoji="1" lang="ja-JP" altLang="en-US" dirty="0">
              <a:latin typeface="游ゴシック" panose="020B04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3FBE326-441E-B8C9-39AF-28BA81C22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02" y="659506"/>
            <a:ext cx="2858690" cy="3811588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ADA45A-F383-255F-1815-0EF19B0E4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2901"/>
            <a:ext cx="3932237" cy="2933951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lang="ja-JP" altLang="en-US" dirty="0"/>
              <a:t>まず初めに、スマートフォンへ</a:t>
            </a:r>
            <a:endParaRPr lang="en-US" altLang="ja-JP" dirty="0"/>
          </a:p>
          <a:p>
            <a:r>
              <a:rPr kumimoji="1" lang="en-US" altLang="ja-JP" b="1" dirty="0"/>
              <a:t>Zoom</a:t>
            </a:r>
            <a:r>
              <a:rPr kumimoji="1" lang="ja-JP" altLang="en-US" b="1" dirty="0"/>
              <a:t>アプリをインストール</a:t>
            </a:r>
            <a:r>
              <a:rPr kumimoji="1" lang="ja-JP" altLang="en-US" dirty="0"/>
              <a:t>しましょう。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dirty="0"/>
              <a:t>iPhone</a:t>
            </a:r>
            <a:r>
              <a:rPr lang="ja-JP" altLang="en-US" dirty="0"/>
              <a:t>は</a:t>
            </a:r>
            <a:r>
              <a:rPr lang="en-US" altLang="ja-JP" b="1" dirty="0"/>
              <a:t>App</a:t>
            </a:r>
            <a:r>
              <a:rPr lang="ja-JP" altLang="en-US" b="1" dirty="0"/>
              <a:t> </a:t>
            </a:r>
            <a:r>
              <a:rPr lang="en-US" altLang="ja-JP" b="1" dirty="0"/>
              <a:t>Store</a:t>
            </a:r>
            <a:r>
              <a:rPr lang="ja-JP" altLang="en-US" dirty="0"/>
              <a:t>、</a:t>
            </a:r>
            <a:endParaRPr lang="en-US" altLang="ja-JP" dirty="0"/>
          </a:p>
          <a:p>
            <a:r>
              <a:rPr kumimoji="1" lang="en-US" altLang="ja-JP" dirty="0"/>
              <a:t>Android</a:t>
            </a:r>
            <a:r>
              <a:rPr kumimoji="1" lang="ja-JP" altLang="en-US" dirty="0"/>
              <a:t>は</a:t>
            </a:r>
            <a:r>
              <a:rPr kumimoji="1" lang="en-US" altLang="ja-JP" b="1" dirty="0"/>
              <a:t>Play </a:t>
            </a:r>
            <a:r>
              <a:rPr kumimoji="1" lang="ja-JP" altLang="en-US" b="1" dirty="0"/>
              <a:t>ストアを</a:t>
            </a:r>
            <a:r>
              <a:rPr lang="ja-JP" altLang="en-US" dirty="0"/>
              <a:t>開き、</a:t>
            </a:r>
            <a:endParaRPr lang="en-US" altLang="ja-JP" dirty="0"/>
          </a:p>
          <a:p>
            <a:r>
              <a:rPr lang="ja-JP" altLang="en-US" dirty="0"/>
              <a:t>検索窓に</a:t>
            </a:r>
            <a:r>
              <a:rPr lang="en-US" altLang="ja-JP" b="1" dirty="0"/>
              <a:t>Zoom</a:t>
            </a:r>
            <a:r>
              <a:rPr lang="ja-JP" altLang="en-US" dirty="0"/>
              <a:t>と入力して検索します。</a:t>
            </a: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47AE02-5770-0F6C-D421-D20ADC198703}"/>
              </a:ext>
            </a:extLst>
          </p:cNvPr>
          <p:cNvSpPr txBox="1"/>
          <p:nvPr/>
        </p:nvSpPr>
        <p:spPr>
          <a:xfrm>
            <a:off x="5127052" y="203748"/>
            <a:ext cx="301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iPhone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App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Store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4AF54CD-C15D-6B91-4F6C-78BAEA13E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217" y="659506"/>
            <a:ext cx="2144018" cy="38115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1FE6D4-E967-CA31-A721-254E16A7766B}"/>
              </a:ext>
            </a:extLst>
          </p:cNvPr>
          <p:cNvSpPr txBox="1"/>
          <p:nvPr/>
        </p:nvSpPr>
        <p:spPr>
          <a:xfrm>
            <a:off x="8117331" y="203748"/>
            <a:ext cx="301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Android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Play 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ストア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B784133-9127-9803-0F0A-69C99ABEA2C9}"/>
              </a:ext>
            </a:extLst>
          </p:cNvPr>
          <p:cNvSpPr/>
          <p:nvPr/>
        </p:nvSpPr>
        <p:spPr>
          <a:xfrm>
            <a:off x="7145375" y="2906785"/>
            <a:ext cx="522215" cy="522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891B1A3-5D38-7E12-D3C8-40050D6CD9F2}"/>
              </a:ext>
            </a:extLst>
          </p:cNvPr>
          <p:cNvSpPr/>
          <p:nvPr/>
        </p:nvSpPr>
        <p:spPr>
          <a:xfrm>
            <a:off x="10080691" y="2535966"/>
            <a:ext cx="615544" cy="6155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noFill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31FFC91F-E0E5-1F1A-1C5A-3D739B1A2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44" r="1679"/>
          <a:stretch/>
        </p:blipFill>
        <p:spPr>
          <a:xfrm>
            <a:off x="5165917" y="3371593"/>
            <a:ext cx="1623747" cy="3275950"/>
          </a:xfrm>
          <a:prstGeom prst="rect">
            <a:avLst/>
          </a:prstGeom>
          <a:solidFill>
            <a:srgbClr val="E2F0D9"/>
          </a:solidFill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27" name="コネクタ: 曲線 26">
            <a:extLst>
              <a:ext uri="{FF2B5EF4-FFF2-40B4-BE49-F238E27FC236}">
                <a16:creationId xmlns:a16="http://schemas.microsoft.com/office/drawing/2014/main" id="{648A4090-84CD-8A98-46A0-31BF08BCF51C}"/>
              </a:ext>
            </a:extLst>
          </p:cNvPr>
          <p:cNvCxnSpPr>
            <a:cxnSpLocks/>
            <a:stCxn id="11" idx="3"/>
          </p:cNvCxnSpPr>
          <p:nvPr/>
        </p:nvCxnSpPr>
        <p:spPr>
          <a:xfrm rot="5400000">
            <a:off x="6495546" y="2994805"/>
            <a:ext cx="368588" cy="108402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2A5B4A04-BE6F-EA48-A2B2-9DC7304ED1E3}"/>
              </a:ext>
            </a:extLst>
          </p:cNvPr>
          <p:cNvSpPr/>
          <p:nvPr/>
        </p:nvSpPr>
        <p:spPr>
          <a:xfrm>
            <a:off x="5245807" y="3633525"/>
            <a:ext cx="1508640" cy="17517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CC14AC77-3ACC-A946-4C16-0FAD6051F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97" y="3380716"/>
            <a:ext cx="1841365" cy="32735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29" name="コネクタ: 曲線 28">
            <a:extLst>
              <a:ext uri="{FF2B5EF4-FFF2-40B4-BE49-F238E27FC236}">
                <a16:creationId xmlns:a16="http://schemas.microsoft.com/office/drawing/2014/main" id="{C749A695-0503-C759-B396-DDD53FCEFE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91059" y="3201202"/>
            <a:ext cx="442140" cy="247332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DF75388F-1513-0532-F5C6-38AB2F5BD5A7}"/>
              </a:ext>
            </a:extLst>
          </p:cNvPr>
          <p:cNvSpPr/>
          <p:nvPr/>
        </p:nvSpPr>
        <p:spPr>
          <a:xfrm>
            <a:off x="10055031" y="3545938"/>
            <a:ext cx="1508640" cy="17517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11BFBA60-3F99-218A-A55D-FCD82BCF4235}"/>
              </a:ext>
            </a:extLst>
          </p:cNvPr>
          <p:cNvSpPr/>
          <p:nvPr/>
        </p:nvSpPr>
        <p:spPr>
          <a:xfrm>
            <a:off x="7038926" y="5227672"/>
            <a:ext cx="735111" cy="18130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3C1B538-CEC9-E946-A204-0DFBBA987915}"/>
              </a:ext>
            </a:extLst>
          </p:cNvPr>
          <p:cNvSpPr txBox="1"/>
          <p:nvPr/>
        </p:nvSpPr>
        <p:spPr>
          <a:xfrm>
            <a:off x="6789664" y="5144184"/>
            <a:ext cx="2935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        内に「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Zoom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」と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入力して検索します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3" name="グラフィックス 12" descr="スマート フォン">
            <a:extLst>
              <a:ext uri="{FF2B5EF4-FFF2-40B4-BE49-F238E27FC236}">
                <a16:creationId xmlns:a16="http://schemas.microsoft.com/office/drawing/2014/main" id="{33FB51BF-B501-744E-32B2-36811343F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2876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1685</Words>
  <Application>Microsoft Office PowerPoint</Application>
  <PresentationFormat>ワイド画面</PresentationFormat>
  <Paragraphs>286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5" baseType="lpstr">
      <vt:lpstr>游ゴシック</vt:lpstr>
      <vt:lpstr>Bahnschrift</vt:lpstr>
      <vt:lpstr>Calibri Light</vt:lpstr>
      <vt:lpstr>Wingdings 2</vt:lpstr>
      <vt:lpstr>HDOfficeLightV0</vt:lpstr>
      <vt:lpstr>Zoomの使い方</vt:lpstr>
      <vt:lpstr>PowerPoint プレゼンテーション</vt:lpstr>
      <vt:lpstr>1-1.  Zoomアカウントを 作成する</vt:lpstr>
      <vt:lpstr>1-2.   Zoomアカウントを 作成する</vt:lpstr>
      <vt:lpstr>2-1. ZoomアプリをPCへ インストールする</vt:lpstr>
      <vt:lpstr>PowerPoint プレゼンテーション</vt:lpstr>
      <vt:lpstr>3-1. テストミーティングを立ち上げる</vt:lpstr>
      <vt:lpstr>3-2. テストミーティングを立ち上げる</vt:lpstr>
      <vt:lpstr>1-1.  Zoomアプリを スマートフォンへ インストールする</vt:lpstr>
      <vt:lpstr>1-2.  Zoomアプリを スマートフォンへ インストールする</vt:lpstr>
      <vt:lpstr>2-1.  Zoomアカウントを 作成する</vt:lpstr>
      <vt:lpstr>2-2.  Zoomアカウントを 作成する</vt:lpstr>
      <vt:lpstr>3-1. テストミーティングを立ち上げる</vt:lpstr>
      <vt:lpstr>3-2. テストミーティングを立ち上げる</vt:lpstr>
      <vt:lpstr>1. 会議に参加する</vt:lpstr>
      <vt:lpstr>2. ビデオの 表示/非表示</vt:lpstr>
      <vt:lpstr>3. 音声のオン/オフ</vt:lpstr>
      <vt:lpstr>4-1. ブレイクアウトルーム 　　　　　    　　とは</vt:lpstr>
      <vt:lpstr>4-2. ブレイクアウトルーム に参加する</vt:lpstr>
      <vt:lpstr>4-3. ブレイクアウトルーム を移動する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Zoomの使い方</dc:title>
  <dc:creator>CPL 事務</dc:creator>
  <cp:lastModifiedBy>CPL 事務</cp:lastModifiedBy>
  <cp:revision>43</cp:revision>
  <dcterms:created xsi:type="dcterms:W3CDTF">2022-07-07T04:56:59Z</dcterms:created>
  <dcterms:modified xsi:type="dcterms:W3CDTF">2023-02-20T02:41:45Z</dcterms:modified>
</cp:coreProperties>
</file>